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</p:embeddedFont>
    <p:embeddedFont>
      <p:font typeface="Open Sans Extra Bold" panose="020B0604020202020204" charset="0"/>
      <p:regular r:id="rId17"/>
    </p:embeddedFont>
    <p:embeddedFont>
      <p:font typeface="Open Sans Light" panose="020B0306030504020204" pitchFamily="34" charset="0"/>
      <p:regular r:id="rId18"/>
      <p:italic r:id="rId19"/>
    </p:embeddedFont>
    <p:embeddedFont>
      <p:font typeface="Open Sans Light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FE8"/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C5E2A-0956-4602-AFE1-A0F36AE35490}" v="9" dt="2022-04-28T08:27:18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t Král" userId="c26494f8-53f2-46dd-9678-6500c8c8ebb5" providerId="ADAL" clId="{21BC5E2A-0956-4602-AFE1-A0F36AE35490}"/>
    <pc:docChg chg="undo custSel modSld sldOrd">
      <pc:chgData name="Vít Král" userId="c26494f8-53f2-46dd-9678-6500c8c8ebb5" providerId="ADAL" clId="{21BC5E2A-0956-4602-AFE1-A0F36AE35490}" dt="2022-05-30T06:42:04.387" v="196" actId="207"/>
      <pc:docMkLst>
        <pc:docMk/>
      </pc:docMkLst>
      <pc:sldChg chg="addSp delSp modSp mod">
        <pc:chgData name="Vít Král" userId="c26494f8-53f2-46dd-9678-6500c8c8ebb5" providerId="ADAL" clId="{21BC5E2A-0956-4602-AFE1-A0F36AE35490}" dt="2022-05-30T06:42:04.387" v="196" actId="207"/>
        <pc:sldMkLst>
          <pc:docMk/>
          <pc:sldMk cId="0" sldId="256"/>
        </pc:sldMkLst>
        <pc:spChg chg="add mod">
          <ac:chgData name="Vít Král" userId="c26494f8-53f2-46dd-9678-6500c8c8ebb5" providerId="ADAL" clId="{21BC5E2A-0956-4602-AFE1-A0F36AE35490}" dt="2022-04-28T08:35:26.147" v="58" actId="14100"/>
          <ac:spMkLst>
            <pc:docMk/>
            <pc:sldMk cId="0" sldId="256"/>
            <ac:spMk id="10" creationId="{BF16BE65-15D8-4526-8F1B-0D6228DB4EF7}"/>
          </ac:spMkLst>
        </pc:spChg>
        <pc:picChg chg="mod ord">
          <ac:chgData name="Vít Král" userId="c26494f8-53f2-46dd-9678-6500c8c8ebb5" providerId="ADAL" clId="{21BC5E2A-0956-4602-AFE1-A0F36AE35490}" dt="2022-04-28T08:35:20.610" v="57" actId="1076"/>
          <ac:picMkLst>
            <pc:docMk/>
            <pc:sldMk cId="0" sldId="256"/>
            <ac:picMk id="2" creationId="{00000000-0000-0000-0000-000000000000}"/>
          </ac:picMkLst>
        </pc:picChg>
        <pc:picChg chg="add del mod ord">
          <ac:chgData name="Vít Král" userId="c26494f8-53f2-46dd-9678-6500c8c8ebb5" providerId="ADAL" clId="{21BC5E2A-0956-4602-AFE1-A0F36AE35490}" dt="2022-04-28T08:24:44.889" v="35" actId="478"/>
          <ac:picMkLst>
            <pc:docMk/>
            <pc:sldMk cId="0" sldId="256"/>
            <ac:picMk id="7" creationId="{2C34FCF8-C835-47D5-8A7D-42687A8EB92B}"/>
          </ac:picMkLst>
        </pc:picChg>
        <pc:picChg chg="add del mod ord">
          <ac:chgData name="Vít Král" userId="c26494f8-53f2-46dd-9678-6500c8c8ebb5" providerId="ADAL" clId="{21BC5E2A-0956-4602-AFE1-A0F36AE35490}" dt="2022-04-28T08:25:48.811" v="41" actId="931"/>
          <ac:picMkLst>
            <pc:docMk/>
            <pc:sldMk cId="0" sldId="256"/>
            <ac:picMk id="9" creationId="{7DE8D3AC-9374-4126-8EBF-928261C4683E}"/>
          </ac:picMkLst>
        </pc:picChg>
        <pc:picChg chg="add mod ord">
          <ac:chgData name="Vít Král" userId="c26494f8-53f2-46dd-9678-6500c8c8ebb5" providerId="ADAL" clId="{21BC5E2A-0956-4602-AFE1-A0F36AE35490}" dt="2022-05-30T06:42:04.387" v="196" actId="207"/>
          <ac:picMkLst>
            <pc:docMk/>
            <pc:sldMk cId="0" sldId="256"/>
            <ac:picMk id="12" creationId="{E869E8BB-1AC2-48A4-B0D6-A4107F05E7C0}"/>
          </ac:picMkLst>
        </pc:picChg>
      </pc:sldChg>
      <pc:sldChg chg="delSp modSp mod ord">
        <pc:chgData name="Vít Král" userId="c26494f8-53f2-46dd-9678-6500c8c8ebb5" providerId="ADAL" clId="{21BC5E2A-0956-4602-AFE1-A0F36AE35490}" dt="2022-04-28T06:56:33.852" v="26" actId="478"/>
        <pc:sldMkLst>
          <pc:docMk/>
          <pc:sldMk cId="0" sldId="257"/>
        </pc:sldMkLst>
        <pc:picChg chg="del mod">
          <ac:chgData name="Vít Král" userId="c26494f8-53f2-46dd-9678-6500c8c8ebb5" providerId="ADAL" clId="{21BC5E2A-0956-4602-AFE1-A0F36AE35490}" dt="2022-04-28T06:56:33.852" v="26" actId="478"/>
          <ac:picMkLst>
            <pc:docMk/>
            <pc:sldMk cId="0" sldId="257"/>
            <ac:picMk id="3" creationId="{00000000-0000-0000-0000-000000000000}"/>
          </ac:picMkLst>
        </pc:picChg>
      </pc:sldChg>
      <pc:sldChg chg="addSp delSp modSp mod delAnim modAnim">
        <pc:chgData name="Vít Král" userId="c26494f8-53f2-46dd-9678-6500c8c8ebb5" providerId="ADAL" clId="{21BC5E2A-0956-4602-AFE1-A0F36AE35490}" dt="2022-04-28T06:39:02.806" v="12" actId="478"/>
        <pc:sldMkLst>
          <pc:docMk/>
          <pc:sldMk cId="0" sldId="259"/>
        </pc:sldMkLst>
        <pc:picChg chg="add del mod">
          <ac:chgData name="Vít Král" userId="c26494f8-53f2-46dd-9678-6500c8c8ebb5" providerId="ADAL" clId="{21BC5E2A-0956-4602-AFE1-A0F36AE35490}" dt="2022-04-28T06:39:02.806" v="12" actId="478"/>
          <ac:picMkLst>
            <pc:docMk/>
            <pc:sldMk cId="0" sldId="259"/>
            <ac:picMk id="3" creationId="{E338C499-FA08-4D7B-9E3C-EE8A9A5855F8}"/>
          </ac:picMkLst>
        </pc:picChg>
      </pc:sldChg>
      <pc:sldChg chg="addSp delSp modSp mod delAnim modAnim">
        <pc:chgData name="Vít Král" userId="c26494f8-53f2-46dd-9678-6500c8c8ebb5" providerId="ADAL" clId="{21BC5E2A-0956-4602-AFE1-A0F36AE35490}" dt="2022-04-28T06:39:23.260" v="14" actId="1076"/>
        <pc:sldMkLst>
          <pc:docMk/>
          <pc:sldMk cId="0" sldId="260"/>
        </pc:sldMkLst>
        <pc:picChg chg="add del mod">
          <ac:chgData name="Vít Král" userId="c26494f8-53f2-46dd-9678-6500c8c8ebb5" providerId="ADAL" clId="{21BC5E2A-0956-4602-AFE1-A0F36AE35490}" dt="2022-04-28T06:38:07.604" v="10" actId="478"/>
          <ac:picMkLst>
            <pc:docMk/>
            <pc:sldMk cId="0" sldId="260"/>
            <ac:picMk id="5" creationId="{11F63192-C2B7-4D87-89C0-987230D968CC}"/>
          </ac:picMkLst>
        </pc:picChg>
        <pc:picChg chg="add mod">
          <ac:chgData name="Vít Král" userId="c26494f8-53f2-46dd-9678-6500c8c8ebb5" providerId="ADAL" clId="{21BC5E2A-0956-4602-AFE1-A0F36AE35490}" dt="2022-04-28T06:39:23.260" v="14" actId="1076"/>
          <ac:picMkLst>
            <pc:docMk/>
            <pc:sldMk cId="0" sldId="260"/>
            <ac:picMk id="6" creationId="{29EA7B17-1BE9-467E-90BA-C4F97DA993CF}"/>
          </ac:picMkLst>
        </pc:picChg>
      </pc:sldChg>
      <pc:sldChg chg="addSp delSp modSp mod">
        <pc:chgData name="Vít Král" userId="c26494f8-53f2-46dd-9678-6500c8c8ebb5" providerId="ADAL" clId="{21BC5E2A-0956-4602-AFE1-A0F36AE35490}" dt="2022-04-30T15:21:40.098" v="73" actId="1076"/>
        <pc:sldMkLst>
          <pc:docMk/>
          <pc:sldMk cId="0" sldId="261"/>
        </pc:sldMkLst>
        <pc:spChg chg="add del">
          <ac:chgData name="Vít Král" userId="c26494f8-53f2-46dd-9678-6500c8c8ebb5" providerId="ADAL" clId="{21BC5E2A-0956-4602-AFE1-A0F36AE35490}" dt="2022-04-30T15:19:38.438" v="60" actId="478"/>
          <ac:spMkLst>
            <pc:docMk/>
            <pc:sldMk cId="0" sldId="261"/>
            <ac:spMk id="13" creationId="{E151A173-BCEF-DED2-4498-C0805FF03A7D}"/>
          </ac:spMkLst>
        </pc:spChg>
        <pc:spChg chg="add del">
          <ac:chgData name="Vít Král" userId="c26494f8-53f2-46dd-9678-6500c8c8ebb5" providerId="ADAL" clId="{21BC5E2A-0956-4602-AFE1-A0F36AE35490}" dt="2022-04-30T15:19:59.983" v="62" actId="478"/>
          <ac:spMkLst>
            <pc:docMk/>
            <pc:sldMk cId="0" sldId="261"/>
            <ac:spMk id="14" creationId="{D86DE031-48CE-1CDA-CEA6-91BD8C4AA8A9}"/>
          </ac:spMkLst>
        </pc:spChg>
        <pc:picChg chg="mod">
          <ac:chgData name="Vít Král" userId="c26494f8-53f2-46dd-9678-6500c8c8ebb5" providerId="ADAL" clId="{21BC5E2A-0956-4602-AFE1-A0F36AE35490}" dt="2022-04-30T15:20:43.199" v="68" actId="1076"/>
          <ac:picMkLst>
            <pc:docMk/>
            <pc:sldMk cId="0" sldId="261"/>
            <ac:picMk id="2" creationId="{00000000-0000-0000-0000-000000000000}"/>
          </ac:picMkLst>
        </pc:picChg>
        <pc:cxnChg chg="add mod">
          <ac:chgData name="Vít Král" userId="c26494f8-53f2-46dd-9678-6500c8c8ebb5" providerId="ADAL" clId="{21BC5E2A-0956-4602-AFE1-A0F36AE35490}" dt="2022-04-30T15:21:40.098" v="73" actId="1076"/>
          <ac:cxnSpMkLst>
            <pc:docMk/>
            <pc:sldMk cId="0" sldId="261"/>
            <ac:cxnSpMk id="16" creationId="{16B073F1-9D44-D7F4-A995-0640DC440CD7}"/>
          </ac:cxnSpMkLst>
        </pc:cxnChg>
        <pc:cxnChg chg="add">
          <ac:chgData name="Vít Král" userId="c26494f8-53f2-46dd-9678-6500c8c8ebb5" providerId="ADAL" clId="{21BC5E2A-0956-4602-AFE1-A0F36AE35490}" dt="2022-04-30T15:20:34.372" v="66" actId="11529"/>
          <ac:cxnSpMkLst>
            <pc:docMk/>
            <pc:sldMk cId="0" sldId="261"/>
            <ac:cxnSpMk id="18" creationId="{A580F4D8-9827-6F2E-8CB3-29D726345916}"/>
          </ac:cxnSpMkLst>
        </pc:cxnChg>
        <pc:cxnChg chg="add">
          <ac:chgData name="Vít Král" userId="c26494f8-53f2-46dd-9678-6500c8c8ebb5" providerId="ADAL" clId="{21BC5E2A-0956-4602-AFE1-A0F36AE35490}" dt="2022-04-30T15:20:55.805" v="69" actId="11529"/>
          <ac:cxnSpMkLst>
            <pc:docMk/>
            <pc:sldMk cId="0" sldId="261"/>
            <ac:cxnSpMk id="20" creationId="{888CB7A1-7C1A-B6A4-5A23-F6C3397FAC74}"/>
          </ac:cxnSpMkLst>
        </pc:cxnChg>
        <pc:cxnChg chg="add mod">
          <ac:chgData name="Vít Král" userId="c26494f8-53f2-46dd-9678-6500c8c8ebb5" providerId="ADAL" clId="{21BC5E2A-0956-4602-AFE1-A0F36AE35490}" dt="2022-04-30T15:21:30.970" v="72" actId="1076"/>
          <ac:cxnSpMkLst>
            <pc:docMk/>
            <pc:sldMk cId="0" sldId="261"/>
            <ac:cxnSpMk id="22" creationId="{F7F01AEB-E610-78F5-DFEE-D233D90A7056}"/>
          </ac:cxnSpMkLst>
        </pc:cxnChg>
        <pc:cxnChg chg="add">
          <ac:chgData name="Vít Král" userId="c26494f8-53f2-46dd-9678-6500c8c8ebb5" providerId="ADAL" clId="{21BC5E2A-0956-4602-AFE1-A0F36AE35490}" dt="2022-04-30T15:21:22.088" v="71" actId="11529"/>
          <ac:cxnSpMkLst>
            <pc:docMk/>
            <pc:sldMk cId="0" sldId="261"/>
            <ac:cxnSpMk id="24" creationId="{54AC021B-4FE3-1327-1933-CD4D255EAA98}"/>
          </ac:cxnSpMkLst>
        </pc:cxnChg>
      </pc:sldChg>
      <pc:sldChg chg="modSp mod">
        <pc:chgData name="Vít Král" userId="c26494f8-53f2-46dd-9678-6500c8c8ebb5" providerId="ADAL" clId="{21BC5E2A-0956-4602-AFE1-A0F36AE35490}" dt="2022-04-28T06:41:09.281" v="15" actId="1076"/>
        <pc:sldMkLst>
          <pc:docMk/>
          <pc:sldMk cId="0" sldId="263"/>
        </pc:sldMkLst>
        <pc:spChg chg="mod">
          <ac:chgData name="Vít Král" userId="c26494f8-53f2-46dd-9678-6500c8c8ebb5" providerId="ADAL" clId="{21BC5E2A-0956-4602-AFE1-A0F36AE35490}" dt="2022-04-28T06:33:33.597" v="2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Vít Král" userId="c26494f8-53f2-46dd-9678-6500c8c8ebb5" providerId="ADAL" clId="{21BC5E2A-0956-4602-AFE1-A0F36AE35490}" dt="2022-04-28T06:33:41.559" v="4" actId="14100"/>
          <ac:spMkLst>
            <pc:docMk/>
            <pc:sldMk cId="0" sldId="263"/>
            <ac:spMk id="4" creationId="{00000000-0000-0000-0000-000000000000}"/>
          </ac:spMkLst>
        </pc:spChg>
        <pc:spChg chg="mod">
          <ac:chgData name="Vít Král" userId="c26494f8-53f2-46dd-9678-6500c8c8ebb5" providerId="ADAL" clId="{21BC5E2A-0956-4602-AFE1-A0F36AE35490}" dt="2022-04-28T06:34:04.774" v="7" actId="1076"/>
          <ac:spMkLst>
            <pc:docMk/>
            <pc:sldMk cId="0" sldId="263"/>
            <ac:spMk id="5" creationId="{00000000-0000-0000-0000-000000000000}"/>
          </ac:spMkLst>
        </pc:spChg>
        <pc:spChg chg="mod">
          <ac:chgData name="Vít Král" userId="c26494f8-53f2-46dd-9678-6500c8c8ebb5" providerId="ADAL" clId="{21BC5E2A-0956-4602-AFE1-A0F36AE35490}" dt="2022-04-28T06:41:09.281" v="15" actId="1076"/>
          <ac:spMkLst>
            <pc:docMk/>
            <pc:sldMk cId="0" sldId="263"/>
            <ac:spMk id="6" creationId="{00000000-0000-0000-0000-000000000000}"/>
          </ac:spMkLst>
        </pc:spChg>
        <pc:spChg chg="mod">
          <ac:chgData name="Vít Král" userId="c26494f8-53f2-46dd-9678-6500c8c8ebb5" providerId="ADAL" clId="{21BC5E2A-0956-4602-AFE1-A0F36AE35490}" dt="2022-04-28T06:33:58.285" v="6" actId="1076"/>
          <ac:spMkLst>
            <pc:docMk/>
            <pc:sldMk cId="0" sldId="263"/>
            <ac:spMk id="7" creationId="{00000000-0000-0000-0000-000000000000}"/>
          </ac:spMkLst>
        </pc:spChg>
        <pc:spChg chg="mod">
          <ac:chgData name="Vít Král" userId="c26494f8-53f2-46dd-9678-6500c8c8ebb5" providerId="ADAL" clId="{21BC5E2A-0956-4602-AFE1-A0F36AE35490}" dt="2022-04-28T06:33:50.547" v="5" actId="14100"/>
          <ac:spMkLst>
            <pc:docMk/>
            <pc:sldMk cId="0" sldId="263"/>
            <ac:spMk id="8" creationId="{00000000-0000-0000-0000-000000000000}"/>
          </ac:spMkLst>
        </pc:spChg>
        <pc:spChg chg="mod">
          <ac:chgData name="Vít Král" userId="c26494f8-53f2-46dd-9678-6500c8c8ebb5" providerId="ADAL" clId="{21BC5E2A-0956-4602-AFE1-A0F36AE35490}" dt="2022-04-28T06:33:24.847" v="1" actId="14100"/>
          <ac:spMkLst>
            <pc:docMk/>
            <pc:sldMk cId="0" sldId="263"/>
            <ac:spMk id="9" creationId="{00000000-0000-0000-0000-000000000000}"/>
          </ac:spMkLst>
        </pc:spChg>
      </pc:sldChg>
      <pc:sldChg chg="modSp mod">
        <pc:chgData name="Vít Král" userId="c26494f8-53f2-46dd-9678-6500c8c8ebb5" providerId="ADAL" clId="{21BC5E2A-0956-4602-AFE1-A0F36AE35490}" dt="2022-05-13T09:14:17.840" v="192" actId="1076"/>
        <pc:sldMkLst>
          <pc:docMk/>
          <pc:sldMk cId="0" sldId="264"/>
        </pc:sldMkLst>
        <pc:spChg chg="mod">
          <ac:chgData name="Vít Král" userId="c26494f8-53f2-46dd-9678-6500c8c8ebb5" providerId="ADAL" clId="{21BC5E2A-0956-4602-AFE1-A0F36AE35490}" dt="2022-05-13T09:14:17.840" v="192" actId="1076"/>
          <ac:spMkLst>
            <pc:docMk/>
            <pc:sldMk cId="0" sldId="26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 l="2200" r="2200"/>
          <a:stretch>
            <a:fillRect/>
          </a:stretch>
        </p:blipFill>
        <p:spPr>
          <a:xfrm>
            <a:off x="-623450" y="-118781"/>
            <a:ext cx="18288000" cy="99932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36034" y="3204038"/>
            <a:ext cx="7615932" cy="355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24328F"/>
                </a:solidFill>
                <a:latin typeface="Open Sans Extra Bold"/>
              </a:rPr>
              <a:t>KONFERENCE</a:t>
            </a:r>
          </a:p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24328F"/>
                </a:solidFill>
                <a:latin typeface="Open Sans Extra Bold"/>
              </a:rPr>
              <a:t>Karlovy Vary</a:t>
            </a:r>
          </a:p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24328F"/>
                </a:solidFill>
                <a:latin typeface="Open Sans Extra Bold"/>
              </a:rPr>
              <a:t>7.6.2022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9047090"/>
            <a:ext cx="5000101" cy="8500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956248" y="9069685"/>
            <a:ext cx="5708302" cy="80482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F16BE65-15D8-4526-8F1B-0D6228DB4EF7}"/>
              </a:ext>
            </a:extLst>
          </p:cNvPr>
          <p:cNvSpPr/>
          <p:nvPr/>
        </p:nvSpPr>
        <p:spPr>
          <a:xfrm>
            <a:off x="2057400" y="159099"/>
            <a:ext cx="4572000" cy="102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Grafický objekt 11" descr="Mohutný pták">
            <a:extLst>
              <a:ext uri="{FF2B5EF4-FFF2-40B4-BE49-F238E27FC236}">
                <a16:creationId xmlns:a16="http://schemas.microsoft.com/office/drawing/2014/main" id="{E869E8BB-1AC2-48A4-B0D6-A4107F05E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96800" y="6094814"/>
            <a:ext cx="2773188" cy="27731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1" t="16535" r="3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06703" y="6261572"/>
            <a:ext cx="5652597" cy="37683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62006" y="2471039"/>
            <a:ext cx="15897294" cy="2178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 Bold"/>
              </a:rPr>
              <a:t>Děkuji za Vaši pozornost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Open Sans Light Bold"/>
            </a:endParaRP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 Bold"/>
              </a:rPr>
              <a:t>Vít Král</a:t>
            </a: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 Bold"/>
              </a:rPr>
              <a:t>mobil: +420 7750292951                                                                         email: kral@zivemilevsko.cz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251610"/>
            <a:ext cx="3315544" cy="17883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09639" y="0"/>
            <a:ext cx="11068721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478" b="825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78" t="6333" b="1020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l="1078" t="6333" b="1020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11255" y="1198944"/>
            <a:ext cx="308123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8037"/>
                </a:solidFill>
                <a:latin typeface="Open Sans Light Bold"/>
              </a:rPr>
              <a:t>Chytrá lavička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53975" y="1198944"/>
            <a:ext cx="284638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8037"/>
                </a:solidFill>
                <a:latin typeface="Open Sans Light Bold"/>
              </a:rPr>
              <a:t>Selský rozum</a:t>
            </a:r>
          </a:p>
        </p:txBody>
      </p:sp>
      <p:pic>
        <p:nvPicPr>
          <p:cNvPr id="6" name="titanic-my-heart-will-go-on-heart-touching-panflute-cover-wuauquikuna (1)">
            <a:hlinkClick r:id="" action="ppaction://media"/>
            <a:extLst>
              <a:ext uri="{FF2B5EF4-FFF2-40B4-BE49-F238E27FC236}">
                <a16:creationId xmlns:a16="http://schemas.microsoft.com/office/drawing/2014/main" id="{29EA7B17-1BE9-467E-90BA-C4F97DA99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40800" y="6667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78" t="6333" b="1020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09090" y="569705"/>
            <a:ext cx="166840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Light Bold"/>
              </a:rPr>
              <a:t>Vize 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61541" y="572379"/>
            <a:ext cx="3780667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Light Bold"/>
              </a:rPr>
              <a:t>Strategické plánování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09799" y="572379"/>
            <a:ext cx="166840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Light Bold"/>
              </a:rPr>
              <a:t>Inovace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08766" y="569705"/>
            <a:ext cx="166840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Light Bold"/>
              </a:rPr>
              <a:t>Data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28038" y="572379"/>
            <a:ext cx="166840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Light Bold"/>
              </a:rPr>
              <a:t>Vztahy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09090" y="2160761"/>
            <a:ext cx="166840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Light Bold"/>
              </a:rPr>
              <a:t>Produkty 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17673" y="2160761"/>
            <a:ext cx="166840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Light Bold"/>
              </a:rPr>
              <a:t>Služby 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09799" y="2160761"/>
            <a:ext cx="166840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Light Bold"/>
              </a:rPr>
              <a:t>Procesy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20730" y="2151676"/>
            <a:ext cx="224447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Light Bold"/>
              </a:rPr>
              <a:t>Technologie 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32510" y="2151676"/>
            <a:ext cx="325945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Light Bold"/>
              </a:rPr>
              <a:t>Obchodní modely  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6B073F1-9D44-D7F4-A995-0640DC440CD7}"/>
              </a:ext>
            </a:extLst>
          </p:cNvPr>
          <p:cNvCxnSpPr/>
          <p:nvPr/>
        </p:nvCxnSpPr>
        <p:spPr>
          <a:xfrm flipH="1">
            <a:off x="3893248" y="1181100"/>
            <a:ext cx="40386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A580F4D8-9827-6F2E-8CB3-29D726345916}"/>
              </a:ext>
            </a:extLst>
          </p:cNvPr>
          <p:cNvCxnSpPr/>
          <p:nvPr/>
        </p:nvCxnSpPr>
        <p:spPr>
          <a:xfrm flipH="1">
            <a:off x="6386076" y="1181100"/>
            <a:ext cx="2148324" cy="979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888CB7A1-7C1A-B6A4-5A23-F6C3397FAC74}"/>
              </a:ext>
            </a:extLst>
          </p:cNvPr>
          <p:cNvCxnSpPr/>
          <p:nvPr/>
        </p:nvCxnSpPr>
        <p:spPr>
          <a:xfrm>
            <a:off x="8915400" y="1181100"/>
            <a:ext cx="0" cy="970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F7F01AEB-E610-78F5-DFEE-D233D90A7056}"/>
              </a:ext>
            </a:extLst>
          </p:cNvPr>
          <p:cNvCxnSpPr/>
          <p:nvPr/>
        </p:nvCxnSpPr>
        <p:spPr>
          <a:xfrm>
            <a:off x="9419817" y="1181100"/>
            <a:ext cx="2133600" cy="979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54AC021B-4FE3-1327-1933-CD4D255EAA98}"/>
              </a:ext>
            </a:extLst>
          </p:cNvPr>
          <p:cNvCxnSpPr/>
          <p:nvPr/>
        </p:nvCxnSpPr>
        <p:spPr>
          <a:xfrm>
            <a:off x="10077123" y="1181100"/>
            <a:ext cx="4843353" cy="970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78" t="6333" b="1020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83996" y="3101277"/>
            <a:ext cx="292000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 Bold"/>
              </a:rPr>
              <a:t>Strategie SMART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164" y="3598482"/>
            <a:ext cx="561865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 err="1">
                <a:solidFill>
                  <a:srgbClr val="FFFFFF"/>
                </a:solidFill>
                <a:latin typeface="Open Sans Light"/>
              </a:rPr>
              <a:t>Strategie</a:t>
            </a:r>
            <a:r>
              <a:rPr lang="en-US" sz="28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Light"/>
              </a:rPr>
              <a:t>doprava</a:t>
            </a:r>
            <a:r>
              <a:rPr lang="en-US" sz="2800" dirty="0">
                <a:solidFill>
                  <a:srgbClr val="FFFFFF"/>
                </a:solidFill>
                <a:latin typeface="Open Sans Light"/>
              </a:rPr>
              <a:t> a </a:t>
            </a:r>
            <a:r>
              <a:rPr lang="en-US" sz="2800" dirty="0" err="1">
                <a:solidFill>
                  <a:srgbClr val="FFFFFF"/>
                </a:solidFill>
                <a:latin typeface="Open Sans Light"/>
              </a:rPr>
              <a:t>veřejný</a:t>
            </a:r>
            <a:r>
              <a:rPr lang="en-US" sz="28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Light"/>
              </a:rPr>
              <a:t>prostor</a:t>
            </a:r>
            <a:endParaRPr lang="en-US" sz="280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3227" y="4433570"/>
            <a:ext cx="602853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 err="1">
                <a:solidFill>
                  <a:srgbClr val="FFFFFF"/>
                </a:solidFill>
                <a:latin typeface="Open Sans Light"/>
              </a:rPr>
              <a:t>Strategie</a:t>
            </a:r>
            <a:r>
              <a:rPr lang="en-US" sz="28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Light"/>
              </a:rPr>
              <a:t>kultura</a:t>
            </a:r>
            <a:r>
              <a:rPr lang="en-US" sz="2800" dirty="0">
                <a:solidFill>
                  <a:srgbClr val="FFFFFF"/>
                </a:solidFill>
                <a:latin typeface="Open Sans Light"/>
              </a:rPr>
              <a:t>, sport, </a:t>
            </a:r>
            <a:r>
              <a:rPr lang="en-US" sz="2800" dirty="0" err="1">
                <a:solidFill>
                  <a:srgbClr val="FFFFFF"/>
                </a:solidFill>
                <a:latin typeface="Open Sans Light"/>
              </a:rPr>
              <a:t>cestovní</a:t>
            </a:r>
            <a:r>
              <a:rPr lang="en-US" sz="28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pen Sans Light"/>
              </a:rPr>
              <a:t>ruch</a:t>
            </a:r>
            <a:r>
              <a:rPr lang="en-US" sz="2800" dirty="0">
                <a:solidFill>
                  <a:srgbClr val="FFFFFF"/>
                </a:solidFill>
                <a:latin typeface="Open Sans Light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5281930"/>
            <a:ext cx="685673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Strategie  podnikání, podnikatelský park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8164" y="6206808"/>
            <a:ext cx="577979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Strategie odpadového hospodářství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7813" y="7197916"/>
            <a:ext cx="540900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Strategie  podpory aktivní mobility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8709" y="8084883"/>
            <a:ext cx="423932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Strategie  smršťování měst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03017" y="9201150"/>
            <a:ext cx="638611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 Bold"/>
              </a:rPr>
              <a:t>Územní plánování a strategie města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09867" y="3598482"/>
            <a:ext cx="405884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Strategie městské zeleně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45448" y="4433570"/>
            <a:ext cx="538767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Strategie tepelného hospodářství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00037" y="5281930"/>
            <a:ext cx="422106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Energetický management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04657" y="6206808"/>
            <a:ext cx="486925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SUMP Up pro města do 50000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20730" y="7197916"/>
            <a:ext cx="761416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Strategie  bezpečnosti prochodce a seniory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458626" y="8084883"/>
            <a:ext cx="346610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Mezinárodní projekty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78" t="6333" b="1020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05596" y="468386"/>
            <a:ext cx="4106515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Light Bold"/>
              </a:rPr>
              <a:t>Multimodální</a:t>
            </a: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Bold"/>
              </a:rPr>
              <a:t>uzel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2214880"/>
            <a:ext cx="4571553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Light Bold"/>
              </a:rPr>
              <a:t>Půjčovna</a:t>
            </a: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Bold"/>
              </a:rPr>
              <a:t>elektrokol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084620" y="1339567"/>
            <a:ext cx="416778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Light Bold"/>
              </a:rPr>
              <a:t>Podnikatelský</a:t>
            </a: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 park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73954" y="1339567"/>
            <a:ext cx="179576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Light Bold"/>
              </a:rPr>
              <a:t>Flowbox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85268" y="1341633"/>
            <a:ext cx="269597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Light Bold"/>
              </a:rPr>
              <a:t>Cyklostezka</a:t>
            </a: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84269" y="2214880"/>
            <a:ext cx="5775131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Light Bold"/>
              </a:rPr>
              <a:t>Změna</a:t>
            </a: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Bold"/>
              </a:rPr>
              <a:t>palivové</a:t>
            </a: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 Bold"/>
              </a:rPr>
              <a:t>základny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02048" y="448310"/>
            <a:ext cx="4807841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Light Bold"/>
              </a:rPr>
              <a:t>Pozemky</a:t>
            </a: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  pro </a:t>
            </a:r>
            <a:r>
              <a:rPr lang="en-US" sz="3399" dirty="0" err="1">
                <a:solidFill>
                  <a:srgbClr val="000000"/>
                </a:solidFill>
                <a:latin typeface="Open Sans Light Bold"/>
              </a:rPr>
              <a:t>bydlení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87800" y="4368389"/>
            <a:ext cx="1290909" cy="72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7">
                <a:solidFill>
                  <a:srgbClr val="FFFFFF"/>
                </a:solidFill>
                <a:latin typeface="Open Sans Light Bold"/>
              </a:rPr>
              <a:t>Data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81492" y="4368389"/>
            <a:ext cx="2157077" cy="72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7">
                <a:solidFill>
                  <a:srgbClr val="FFFFFF"/>
                </a:solidFill>
                <a:latin typeface="Open Sans Light Bold"/>
              </a:rPr>
              <a:t>Support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78" t="6333" b="1020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1789" y="4033965"/>
            <a:ext cx="17804422" cy="221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2"/>
              </a:lnSpc>
              <a:spcBef>
                <a:spcPct val="0"/>
              </a:spcBef>
            </a:pPr>
            <a:r>
              <a:rPr lang="en-US" sz="418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418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Neinvestiční projekty obcí a měst, </a:t>
            </a:r>
          </a:p>
          <a:p>
            <a:pPr algn="ctr">
              <a:lnSpc>
                <a:spcPts val="5852"/>
              </a:lnSpc>
              <a:spcBef>
                <a:spcPct val="0"/>
              </a:spcBef>
            </a:pPr>
            <a:r>
              <a:rPr lang="cs-CZ" sz="418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jsou ve skutečnosti tou největší investicí</a:t>
            </a:r>
            <a:endParaRPr lang="en-US" sz="418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5852"/>
              </a:lnSpc>
              <a:spcBef>
                <a:spcPct val="0"/>
              </a:spcBef>
            </a:pPr>
            <a:endParaRPr lang="en-US" sz="418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122</Words>
  <Application>Microsoft Office PowerPoint</Application>
  <PresentationFormat>Vlastní</PresentationFormat>
  <Paragraphs>44</Paragraphs>
  <Slides>10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Open Sans Extra Bold</vt:lpstr>
      <vt:lpstr>Calibri</vt:lpstr>
      <vt:lpstr>Open Sans Light Bold</vt:lpstr>
      <vt:lpstr>Arial</vt:lpstr>
      <vt:lpstr>Open Sans</vt:lpstr>
      <vt:lpstr>Open Sans Light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Karlovy Vary</dc:title>
  <cp:lastModifiedBy>Vít Král</cp:lastModifiedBy>
  <cp:revision>1</cp:revision>
  <dcterms:created xsi:type="dcterms:W3CDTF">2006-08-16T00:00:00Z</dcterms:created>
  <dcterms:modified xsi:type="dcterms:W3CDTF">2022-05-30T06:42:14Z</dcterms:modified>
  <dc:identifier>DAE_ErghLhQ</dc:identifier>
</cp:coreProperties>
</file>