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2" r:id="rId6"/>
    <p:sldId id="266" r:id="rId7"/>
    <p:sldId id="267" r:id="rId8"/>
    <p:sldId id="264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Rozlílek" initials="LR" lastIdx="2" clrIdx="0">
    <p:extLst>
      <p:ext uri="{19B8F6BF-5375-455C-9EA6-DF929625EA0E}">
        <p15:presenceInfo xmlns:p15="http://schemas.microsoft.com/office/powerpoint/2012/main" userId="S::lukas.rozlilek@karp-kv.cz::33759cf4-3642-452b-92f1-61ecc06771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186"/>
    <a:srgbClr val="89D3B7"/>
    <a:srgbClr val="EF1D25"/>
    <a:srgbClr val="F99F38"/>
    <a:srgbClr val="FAA340"/>
    <a:srgbClr val="78BA70"/>
    <a:srgbClr val="30AD49"/>
    <a:srgbClr val="0AA84D"/>
    <a:srgbClr val="FBBF7D"/>
    <a:srgbClr val="2F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ACF58-A23A-4F91-81CA-55F34FB56DA2}" v="19" dt="2020-11-26T08:17:08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0" autoAdjust="0"/>
    <p:restoredTop sz="85535" autoAdjust="0"/>
  </p:normalViewPr>
  <p:slideViewPr>
    <p:cSldViewPr snapToGrid="0">
      <p:cViewPr varScale="1">
        <p:scale>
          <a:sx n="73" d="100"/>
          <a:sy n="73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. Vera Markova" userId="ed36f3d7-938a-4120-8496-2388bc8dfe45" providerId="ADAL" clId="{A7CACF58-A23A-4F91-81CA-55F34FB56DA2}"/>
    <pc:docChg chg="undo custSel addSld delSld modSld sldOrd">
      <pc:chgData name="Ing. Vera Markova" userId="ed36f3d7-938a-4120-8496-2388bc8dfe45" providerId="ADAL" clId="{A7CACF58-A23A-4F91-81CA-55F34FB56DA2}" dt="2020-11-27T12:22:51.148" v="2246" actId="6549"/>
      <pc:docMkLst>
        <pc:docMk/>
      </pc:docMkLst>
      <pc:sldChg chg="modSp">
        <pc:chgData name="Ing. Vera Markova" userId="ed36f3d7-938a-4120-8496-2388bc8dfe45" providerId="ADAL" clId="{A7CACF58-A23A-4F91-81CA-55F34FB56DA2}" dt="2020-11-24T18:55:24.505" v="1825" actId="20577"/>
        <pc:sldMkLst>
          <pc:docMk/>
          <pc:sldMk cId="3936078626" sldId="256"/>
        </pc:sldMkLst>
        <pc:spChg chg="mod">
          <ac:chgData name="Ing. Vera Markova" userId="ed36f3d7-938a-4120-8496-2388bc8dfe45" providerId="ADAL" clId="{A7CACF58-A23A-4F91-81CA-55F34FB56DA2}" dt="2020-11-22T12:24:15.511" v="108" actId="20577"/>
          <ac:spMkLst>
            <pc:docMk/>
            <pc:sldMk cId="3936078626" sldId="256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4T18:55:24.505" v="1825" actId="20577"/>
          <ac:spMkLst>
            <pc:docMk/>
            <pc:sldMk cId="3936078626" sldId="256"/>
            <ac:spMk id="3" creationId="{622C53A4-8A4D-4629-A108-D376654DA951}"/>
          </ac:spMkLst>
        </pc:spChg>
        <pc:picChg chg="mod">
          <ac:chgData name="Ing. Vera Markova" userId="ed36f3d7-938a-4120-8496-2388bc8dfe45" providerId="ADAL" clId="{A7CACF58-A23A-4F91-81CA-55F34FB56DA2}" dt="2020-11-22T12:24:08.301" v="86" actId="1076"/>
          <ac:picMkLst>
            <pc:docMk/>
            <pc:sldMk cId="3936078626" sldId="256"/>
            <ac:picMk id="35" creationId="{E170E2BC-102A-45E6-84ED-496EC7F0855B}"/>
          </ac:picMkLst>
        </pc:picChg>
        <pc:picChg chg="mod">
          <ac:chgData name="Ing. Vera Markova" userId="ed36f3d7-938a-4120-8496-2388bc8dfe45" providerId="ADAL" clId="{A7CACF58-A23A-4F91-81CA-55F34FB56DA2}" dt="2020-11-22T12:24:08.301" v="86" actId="1076"/>
          <ac:picMkLst>
            <pc:docMk/>
            <pc:sldMk cId="3936078626" sldId="256"/>
            <ac:picMk id="41" creationId="{D730F786-6B0D-4E8F-B566-11455B96DD78}"/>
          </ac:picMkLst>
        </pc:picChg>
        <pc:picChg chg="mod">
          <ac:chgData name="Ing. Vera Markova" userId="ed36f3d7-938a-4120-8496-2388bc8dfe45" providerId="ADAL" clId="{A7CACF58-A23A-4F91-81CA-55F34FB56DA2}" dt="2020-11-22T12:24:08.301" v="86" actId="1076"/>
          <ac:picMkLst>
            <pc:docMk/>
            <pc:sldMk cId="3936078626" sldId="256"/>
            <ac:picMk id="43" creationId="{8F820CA5-D86D-43DA-923C-45D46E862392}"/>
          </ac:picMkLst>
        </pc:picChg>
      </pc:sldChg>
      <pc:sldChg chg="modSp">
        <pc:chgData name="Ing. Vera Markova" userId="ed36f3d7-938a-4120-8496-2388bc8dfe45" providerId="ADAL" clId="{A7CACF58-A23A-4F91-81CA-55F34FB56DA2}" dt="2020-11-26T08:13:26.961" v="2158" actId="1076"/>
        <pc:sldMkLst>
          <pc:docMk/>
          <pc:sldMk cId="2879243819" sldId="259"/>
        </pc:sldMkLst>
        <pc:spChg chg="mod">
          <ac:chgData name="Ing. Vera Markova" userId="ed36f3d7-938a-4120-8496-2388bc8dfe45" providerId="ADAL" clId="{A7CACF58-A23A-4F91-81CA-55F34FB56DA2}" dt="2020-11-26T08:13:15.267" v="2153" actId="20577"/>
          <ac:spMkLst>
            <pc:docMk/>
            <pc:sldMk cId="2879243819" sldId="259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6T08:13:22.986" v="2156" actId="14100"/>
          <ac:spMkLst>
            <pc:docMk/>
            <pc:sldMk cId="2879243819" sldId="259"/>
            <ac:spMk id="7" creationId="{2EBAF569-4D7E-4C1A-9E5C-55A96D850490}"/>
          </ac:spMkLst>
        </pc:spChg>
        <pc:picChg chg="mod">
          <ac:chgData name="Ing. Vera Markova" userId="ed36f3d7-938a-4120-8496-2388bc8dfe45" providerId="ADAL" clId="{A7CACF58-A23A-4F91-81CA-55F34FB56DA2}" dt="2020-11-26T08:13:26.961" v="2158" actId="1076"/>
          <ac:picMkLst>
            <pc:docMk/>
            <pc:sldMk cId="2879243819" sldId="259"/>
            <ac:picMk id="35" creationId="{E170E2BC-102A-45E6-84ED-496EC7F0855B}"/>
          </ac:picMkLst>
        </pc:picChg>
        <pc:picChg chg="mod">
          <ac:chgData name="Ing. Vera Markova" userId="ed36f3d7-938a-4120-8496-2388bc8dfe45" providerId="ADAL" clId="{A7CACF58-A23A-4F91-81CA-55F34FB56DA2}" dt="2020-11-26T08:13:25.442" v="2157" actId="1076"/>
          <ac:picMkLst>
            <pc:docMk/>
            <pc:sldMk cId="2879243819" sldId="259"/>
            <ac:picMk id="37" creationId="{AF41EA18-786B-421E-BCFF-0071E0327F37}"/>
          </ac:picMkLst>
        </pc:picChg>
      </pc:sldChg>
      <pc:sldChg chg="modSp modNotesTx">
        <pc:chgData name="Ing. Vera Markova" userId="ed36f3d7-938a-4120-8496-2388bc8dfe45" providerId="ADAL" clId="{A7CACF58-A23A-4F91-81CA-55F34FB56DA2}" dt="2020-11-27T12:22:51.148" v="2246" actId="6549"/>
        <pc:sldMkLst>
          <pc:docMk/>
          <pc:sldMk cId="472520299" sldId="262"/>
        </pc:sldMkLst>
        <pc:spChg chg="mod">
          <ac:chgData name="Ing. Vera Markova" userId="ed36f3d7-938a-4120-8496-2388bc8dfe45" providerId="ADAL" clId="{A7CACF58-A23A-4F91-81CA-55F34FB56DA2}" dt="2020-11-26T08:13:46.156" v="2189" actId="20577"/>
          <ac:spMkLst>
            <pc:docMk/>
            <pc:sldMk cId="472520299" sldId="262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6T08:13:51.078" v="2190" actId="20577"/>
          <ac:spMkLst>
            <pc:docMk/>
            <pc:sldMk cId="472520299" sldId="262"/>
            <ac:spMk id="4" creationId="{30AE6726-07D1-415A-841F-737E1A83C04B}"/>
          </ac:spMkLst>
        </pc:spChg>
      </pc:sldChg>
      <pc:sldChg chg="modSp add del ord modNotesTx">
        <pc:chgData name="Ing. Vera Markova" userId="ed36f3d7-938a-4120-8496-2388bc8dfe45" providerId="ADAL" clId="{A7CACF58-A23A-4F91-81CA-55F34FB56DA2}" dt="2020-11-26T08:25:19.957" v="2245" actId="2696"/>
        <pc:sldMkLst>
          <pc:docMk/>
          <pc:sldMk cId="1145692543" sldId="263"/>
        </pc:sldMkLst>
        <pc:spChg chg="mod">
          <ac:chgData name="Ing. Vera Markova" userId="ed36f3d7-938a-4120-8496-2388bc8dfe45" providerId="ADAL" clId="{A7CACF58-A23A-4F91-81CA-55F34FB56DA2}" dt="2020-11-23T17:02:24.300" v="375" actId="20577"/>
          <ac:spMkLst>
            <pc:docMk/>
            <pc:sldMk cId="1145692543" sldId="263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5T17:19:22.253" v="2097" actId="20577"/>
          <ac:spMkLst>
            <pc:docMk/>
            <pc:sldMk cId="1145692543" sldId="263"/>
            <ac:spMk id="4" creationId="{30AE6726-07D1-415A-841F-737E1A83C04B}"/>
          </ac:spMkLst>
        </pc:spChg>
      </pc:sldChg>
      <pc:sldChg chg="add del">
        <pc:chgData name="Ing. Vera Markova" userId="ed36f3d7-938a-4120-8496-2388bc8dfe45" providerId="ADAL" clId="{A7CACF58-A23A-4F91-81CA-55F34FB56DA2}" dt="2020-11-22T12:38:11.910" v="127" actId="2696"/>
        <pc:sldMkLst>
          <pc:docMk/>
          <pc:sldMk cId="1168104384" sldId="263"/>
        </pc:sldMkLst>
      </pc:sldChg>
      <pc:sldChg chg="modSp add">
        <pc:chgData name="Ing. Vera Markova" userId="ed36f3d7-938a-4120-8496-2388bc8dfe45" providerId="ADAL" clId="{A7CACF58-A23A-4F91-81CA-55F34FB56DA2}" dt="2020-11-22T12:42:00.210" v="187" actId="114"/>
        <pc:sldMkLst>
          <pc:docMk/>
          <pc:sldMk cId="739253522" sldId="264"/>
        </pc:sldMkLst>
        <pc:spChg chg="mod">
          <ac:chgData name="Ing. Vera Markova" userId="ed36f3d7-938a-4120-8496-2388bc8dfe45" providerId="ADAL" clId="{A7CACF58-A23A-4F91-81CA-55F34FB56DA2}" dt="2020-11-22T12:38:48.426" v="156" actId="20577"/>
          <ac:spMkLst>
            <pc:docMk/>
            <pc:sldMk cId="739253522" sldId="264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2T12:42:00.210" v="187" actId="114"/>
          <ac:spMkLst>
            <pc:docMk/>
            <pc:sldMk cId="739253522" sldId="264"/>
            <ac:spMk id="4" creationId="{30AE6726-07D1-415A-841F-737E1A83C04B}"/>
          </ac:spMkLst>
        </pc:spChg>
      </pc:sldChg>
      <pc:sldChg chg="add del">
        <pc:chgData name="Ing. Vera Markova" userId="ed36f3d7-938a-4120-8496-2388bc8dfe45" providerId="ADAL" clId="{A7CACF58-A23A-4F91-81CA-55F34FB56DA2}" dt="2020-11-23T19:36:38.238" v="1658" actId="2696"/>
        <pc:sldMkLst>
          <pc:docMk/>
          <pc:sldMk cId="327353192" sldId="265"/>
        </pc:sldMkLst>
      </pc:sldChg>
      <pc:sldChg chg="modSp add">
        <pc:chgData name="Ing. Vera Markova" userId="ed36f3d7-938a-4120-8496-2388bc8dfe45" providerId="ADAL" clId="{A7CACF58-A23A-4F91-81CA-55F34FB56DA2}" dt="2020-11-24T08:23:35.414" v="1820" actId="20577"/>
        <pc:sldMkLst>
          <pc:docMk/>
          <pc:sldMk cId="3009026975" sldId="266"/>
        </pc:sldMkLst>
        <pc:spChg chg="mod">
          <ac:chgData name="Ing. Vera Markova" userId="ed36f3d7-938a-4120-8496-2388bc8dfe45" providerId="ADAL" clId="{A7CACF58-A23A-4F91-81CA-55F34FB56DA2}" dt="2020-11-23T17:17:48.972" v="1019" actId="20577"/>
          <ac:spMkLst>
            <pc:docMk/>
            <pc:sldMk cId="3009026975" sldId="266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4T08:23:35.414" v="1820" actId="20577"/>
          <ac:spMkLst>
            <pc:docMk/>
            <pc:sldMk cId="3009026975" sldId="266"/>
            <ac:spMk id="4" creationId="{30AE6726-07D1-415A-841F-737E1A83C04B}"/>
          </ac:spMkLst>
        </pc:spChg>
      </pc:sldChg>
      <pc:sldChg chg="modSp add del">
        <pc:chgData name="Ing. Vera Markova" userId="ed36f3d7-938a-4120-8496-2388bc8dfe45" providerId="ADAL" clId="{A7CACF58-A23A-4F91-81CA-55F34FB56DA2}" dt="2020-11-23T17:17:40.829" v="1007" actId="2696"/>
        <pc:sldMkLst>
          <pc:docMk/>
          <pc:sldMk cId="4264291538" sldId="266"/>
        </pc:sldMkLst>
        <pc:spChg chg="mod">
          <ac:chgData name="Ing. Vera Markova" userId="ed36f3d7-938a-4120-8496-2388bc8dfe45" providerId="ADAL" clId="{A7CACF58-A23A-4F91-81CA-55F34FB56DA2}" dt="2020-11-23T17:17:37.644" v="1006" actId="20577"/>
          <ac:spMkLst>
            <pc:docMk/>
            <pc:sldMk cId="4264291538" sldId="266"/>
            <ac:spMk id="2" creationId="{8F17B6E3-FAAD-4CE5-8AF8-A46DCE8B65BB}"/>
          </ac:spMkLst>
        </pc:spChg>
      </pc:sldChg>
      <pc:sldChg chg="addSp delSp modSp add">
        <pc:chgData name="Ing. Vera Markova" userId="ed36f3d7-938a-4120-8496-2388bc8dfe45" providerId="ADAL" clId="{A7CACF58-A23A-4F91-81CA-55F34FB56DA2}" dt="2020-11-23T19:35:50.574" v="1657" actId="1076"/>
        <pc:sldMkLst>
          <pc:docMk/>
          <pc:sldMk cId="3722184111" sldId="267"/>
        </pc:sldMkLst>
        <pc:spChg chg="mod">
          <ac:chgData name="Ing. Vera Markova" userId="ed36f3d7-938a-4120-8496-2388bc8dfe45" providerId="ADAL" clId="{A7CACF58-A23A-4F91-81CA-55F34FB56DA2}" dt="2020-11-23T19:28:54.410" v="1545" actId="20577"/>
          <ac:spMkLst>
            <pc:docMk/>
            <pc:sldMk cId="3722184111" sldId="267"/>
            <ac:spMk id="2" creationId="{CA126BAB-CBDE-454F-BDE5-0C4CFC7358EC}"/>
          </ac:spMkLst>
        </pc:spChg>
        <pc:spChg chg="mod">
          <ac:chgData name="Ing. Vera Markova" userId="ed36f3d7-938a-4120-8496-2388bc8dfe45" providerId="ADAL" clId="{A7CACF58-A23A-4F91-81CA-55F34FB56DA2}" dt="2020-11-23T19:29:37.922" v="1627" actId="20577"/>
          <ac:spMkLst>
            <pc:docMk/>
            <pc:sldMk cId="3722184111" sldId="267"/>
            <ac:spMk id="4" creationId="{30AE6726-07D1-415A-841F-737E1A83C04B}"/>
          </ac:spMkLst>
        </pc:spChg>
        <pc:picChg chg="add del mod">
          <ac:chgData name="Ing. Vera Markova" userId="ed36f3d7-938a-4120-8496-2388bc8dfe45" providerId="ADAL" clId="{A7CACF58-A23A-4F91-81CA-55F34FB56DA2}" dt="2020-11-23T19:34:58.030" v="1651" actId="478"/>
          <ac:picMkLst>
            <pc:docMk/>
            <pc:sldMk cId="3722184111" sldId="267"/>
            <ac:picMk id="5" creationId="{16CAF21A-4B95-48D9-98B8-36E37940BD7B}"/>
          </ac:picMkLst>
        </pc:picChg>
        <pc:picChg chg="add mod">
          <ac:chgData name="Ing. Vera Markova" userId="ed36f3d7-938a-4120-8496-2388bc8dfe45" providerId="ADAL" clId="{A7CACF58-A23A-4F91-81CA-55F34FB56DA2}" dt="2020-11-23T19:35:50.574" v="1657" actId="1076"/>
          <ac:picMkLst>
            <pc:docMk/>
            <pc:sldMk cId="3722184111" sldId="267"/>
            <ac:picMk id="9" creationId="{7B4FBBFE-AFE9-4C74-AC22-C73A61DBA0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CB5D-E5D1-4DE2-8B3C-DC21D41F76A5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3E38E-356F-48A1-BE25-17DFFC3B0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3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3E38E-356F-48A1-BE25-17DFFC3B03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5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3E38E-356F-48A1-BE25-17DFFC3B03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DF872-D967-4BB5-872B-E9363385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7498D-EFDB-4C5B-8B5E-BAEFABC0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CF110-E65C-4D59-BF27-A7DC19B8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CD6E2-9FA3-434F-83EB-16D0610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CD7C2-6C8C-4984-BDF6-7D7F8995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C22-E3B3-4F48-A460-810C4D1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52C13E-314B-487E-9AB3-F1B890CB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617A6-698B-4F97-8978-8536083E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C1C1E-C4DA-4B73-8EB0-A0A42BB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F5CCD-373A-44E3-9641-54A4A4B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B0A674-0EF1-407C-9AB0-97DD28F0A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4011F-F185-4365-B85F-36B90F4DB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98ABE-8FFD-45A7-998A-DEF898F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C3E98-E43C-4A73-B785-D23B335E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92638-D63B-430B-B149-9B042A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97AC2-E6B8-43F8-9643-3E246418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53174-8A2B-46FA-B93D-214996DE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CF2E3-AAF3-4AB9-8E12-8BA17964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504A5-D2DF-45B3-91C9-8806FBB6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1003B-DAD7-4312-B440-1C52E00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E9EC-EFA7-4DFC-8451-136E29A5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CC9FA5-CE3C-46D8-8E81-0025825A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507BB6-9E95-4DA3-ACD0-9C4B80EA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7DC16-EAE4-4FB7-A3C6-49FF67AC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06660-A77A-4CFD-8373-58B7897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3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53AB-5FA1-4699-9F4C-308DB675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EFC48-4829-4004-B0EB-3274460C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850DBC-3A91-4D08-882D-B309EB4D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F1C899-51AE-4B3E-8D48-07AD6E84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A9AB5-15B0-40D2-84F1-3BC6F96E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A80C39-2DD0-4CD3-A159-5CBA7DB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E6A6A-0C68-425B-9F92-F4FDE19C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02AB24-F96B-409C-8880-8953E012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AD3422-119C-439A-9BAF-60F5ACBD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ADB8C0-41FE-4470-9417-4E75B833B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595D6-6F49-42FA-B4CC-FFD722927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F4010C-87E7-4485-A991-5CF05FF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9B3C0-CF6B-4C9C-8B21-737A7825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5AE54B-4559-4B79-87B3-74A4082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5AC30-B838-4C81-BB07-15971FB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20FF8-21C2-4BED-9150-363BE20B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855B2-9E65-46CD-9963-FA34234E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8D0082-9D8B-4576-8F24-168BBBB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A8ACCB-4C0C-4880-84D5-692BACF7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EE10E-3541-403A-8E5E-775B40B8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7FD9A-BF04-4D75-BDCC-44DF6138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EB6C-52CC-4538-BE53-81DB778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A8A8E-2F8C-466A-AD8B-E29DA126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9F538B-33ED-4A07-A0BE-4160A2DC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9C131-7D68-4947-90FB-62E443A2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ACDD43-B128-497F-9C36-D83F90D0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768019-A6C5-40B8-80E1-9422AEBD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C73A0-D697-4284-ADF8-834ABA8A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A7B8B1-E2CC-4EDE-A7C8-AA1658A0E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0D479-2FEF-466F-A02F-5AD6B083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333E7-D373-4E6C-9025-D57E6D33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23AD7A-A5ED-4B39-AC31-F455CC2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364CD-094C-44B1-AC1F-3200866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406436A-45B8-49BA-A203-6006AC9E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4EA7C-1B5E-4F2F-98F4-AEAD14A0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27A6C-BFA0-45AE-AD69-9E5ADC064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7BA6-6510-459B-A0AC-5F9FD1448553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E6262-D814-4831-826F-22ACDE5C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65AF75-B773-4628-A406-C7CF59775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mailto:lukas.rozlilek@karp-kv.cz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www.karp-kv.cz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8" y="3057534"/>
            <a:ext cx="12210818" cy="9833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Proč inovovat?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C53A4-8A4D-4629-A108-D376654D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659" y="4413121"/>
            <a:ext cx="4352545" cy="458089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Věra Marková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BA2D30F-43FF-4824-A53A-C030BCE98A5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-9429" y="4642166"/>
            <a:ext cx="3911088" cy="281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0C9854D-86B8-487F-9457-9335DA781A98}"/>
              </a:ext>
            </a:extLst>
          </p:cNvPr>
          <p:cNvCxnSpPr>
            <a:cxnSpLocks/>
          </p:cNvCxnSpPr>
          <p:nvPr/>
        </p:nvCxnSpPr>
        <p:spPr>
          <a:xfrm flipV="1">
            <a:off x="8254204" y="4613723"/>
            <a:ext cx="3947185" cy="284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24" y="3646989"/>
            <a:ext cx="492843" cy="25288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04475" y="3371749"/>
            <a:ext cx="423321" cy="21577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9067" y="3561354"/>
            <a:ext cx="493692" cy="260597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19329" y="3236653"/>
            <a:ext cx="496736" cy="2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Co Vám můžou inovace přinést?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Konkurenceschopnost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/>
              <a:t>Vhodně zvolená a nastavená inovační politika zařídí náskok před konkurencí.</a:t>
            </a:r>
          </a:p>
          <a:p>
            <a:pPr marL="0" indent="0">
              <a:buNone/>
            </a:pPr>
            <a:endParaRPr lang="cs-CZ" i="1" dirty="0"/>
          </a:p>
          <a:p>
            <a:pPr>
              <a:spcAft>
                <a:spcPts val="1200"/>
              </a:spcAft>
            </a:pPr>
            <a:r>
              <a:rPr lang="cs-CZ" sz="3200" dirty="0"/>
              <a:t>Vyšší ziskovost </a:t>
            </a:r>
          </a:p>
          <a:p>
            <a:pPr>
              <a:spcAft>
                <a:spcPts val="1200"/>
              </a:spcAft>
            </a:pPr>
            <a:r>
              <a:rPr lang="cs-CZ" sz="3200" dirty="0"/>
              <a:t>Stabilita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sz="3200" dirty="0"/>
              <a:t>Kvalitnější zaměstnanci</a:t>
            </a:r>
          </a:p>
          <a:p>
            <a:pPr>
              <a:spcAft>
                <a:spcPts val="1200"/>
              </a:spcAft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  <a:p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Proč inovovat zrovna teď?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321773"/>
            <a:ext cx="10301377" cy="4624190"/>
          </a:xfrm>
        </p:spPr>
        <p:txBody>
          <a:bodyPr>
            <a:normAutofit/>
          </a:bodyPr>
          <a:lstStyle/>
          <a:p>
            <a:r>
              <a:rPr lang="cs-CZ" dirty="0"/>
              <a:t>V současné době se objevují zcela nové požadavky zákazníků v ČR i v zahraničí.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Právě teď probíhají změny trhů a trendů.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nutné odstranit deficit v aplikaci moderních technologií. </a:t>
            </a:r>
          </a:p>
          <a:p>
            <a:pPr lvl="1"/>
            <a:r>
              <a:rPr lang="cs-CZ" sz="1800" dirty="0" err="1"/>
              <a:t>Koronavirus</a:t>
            </a:r>
            <a:r>
              <a:rPr lang="cs-CZ" sz="1800" dirty="0"/>
              <a:t> mimo jiné ukázal naprosto zásadní potřebu digitalizace a on-line bezpečného pracovního prostředí.</a:t>
            </a:r>
          </a:p>
          <a:p>
            <a:pPr marL="457200" lvl="1" indent="0">
              <a:buNone/>
            </a:pPr>
            <a:endParaRPr lang="cs-CZ" sz="1800" dirty="0"/>
          </a:p>
          <a:p>
            <a:r>
              <a:rPr lang="cs-CZ" dirty="0"/>
              <a:t>Lze se „svézt“ na vlně inovační strategie ČR.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6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Jak začít?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4FBBFE-AFE9-4C74-AC22-C73A61DB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6" y="1349272"/>
            <a:ext cx="8040108" cy="52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Něco na závěr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600" b="1" i="1" dirty="0"/>
              <a:t>„Inovace odlišuje vůdce od následovníka.“</a:t>
            </a:r>
          </a:p>
          <a:p>
            <a:pPr marL="0" indent="0" algn="ctr">
              <a:buNone/>
            </a:pPr>
            <a:r>
              <a:rPr lang="cs-CZ" dirty="0"/>
              <a:t>Steve </a:t>
            </a:r>
            <a:r>
              <a:rPr lang="cs-CZ" dirty="0" err="1"/>
              <a:t>Jobs</a:t>
            </a:r>
            <a:r>
              <a:rPr lang="cs-CZ" dirty="0"/>
              <a:t>, 2001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3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EBAF569-4D7E-4C1A-9E5C-55A96D850490}"/>
              </a:ext>
            </a:extLst>
          </p:cNvPr>
          <p:cNvSpPr/>
          <p:nvPr/>
        </p:nvSpPr>
        <p:spPr>
          <a:xfrm>
            <a:off x="247366" y="2016106"/>
            <a:ext cx="7831472" cy="271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8" y="2064239"/>
            <a:ext cx="6886321" cy="2606109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cs-CZ" sz="2700" b="1" dirty="0">
                <a:solidFill>
                  <a:srgbClr val="42B186"/>
                </a:solidFill>
              </a:rPr>
              <a:t>Věra Marková</a:t>
            </a:r>
            <a:br>
              <a:rPr lang="cs-CZ" sz="2700" dirty="0"/>
            </a:br>
            <a:r>
              <a:rPr lang="cs-CZ" sz="2700" dirty="0"/>
              <a:t>Odborná pracovnice pro zavádění nových technologií</a:t>
            </a:r>
            <a:br>
              <a:rPr lang="cs-CZ" sz="2700" dirty="0"/>
            </a:br>
            <a:r>
              <a:rPr lang="cs-CZ" sz="2700" dirty="0"/>
              <a:t>Tel.:604 447 553</a:t>
            </a:r>
            <a:br>
              <a:rPr lang="cs-CZ" sz="2700" dirty="0"/>
            </a:br>
            <a:r>
              <a:rPr lang="cs-CZ" sz="2700" dirty="0"/>
              <a:t>E-mail: </a:t>
            </a:r>
            <a:r>
              <a:rPr lang="cs-CZ" sz="2700" dirty="0">
                <a:hlinkClick r:id="rId3"/>
              </a:rPr>
              <a:t>vera.markova@karp-kv.cz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>
                <a:hlinkClick r:id="rId4"/>
              </a:rPr>
              <a:t>www.karp-kv.cz</a:t>
            </a:r>
            <a:endParaRPr lang="cs-CZ" sz="2000" dirty="0">
              <a:solidFill>
                <a:srgbClr val="42B186"/>
              </a:solidFill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3446" y="2828299"/>
            <a:ext cx="1136524" cy="58316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3125" y="3354976"/>
            <a:ext cx="1144100" cy="583170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9371" y="1975307"/>
            <a:ext cx="1091804" cy="576313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4218611"/>
            <a:ext cx="1073086" cy="5249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9D506-7BF9-4120-A65E-71A51C0D18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0" y="5447843"/>
            <a:ext cx="4981575" cy="111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24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2B186"/>
      </a:hlink>
      <a:folHlink>
        <a:srgbClr val="42B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120b95b898bfbd5fbdfc358ec1f98b16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2e62a289919ace663ba89c75de4527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53ADD-A3AF-49DB-9359-4AE41931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e48692-194e-417d-af40-42e3d4ef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976DAA-0750-4B3A-85ED-E59587413633}">
  <ds:schemaRefs>
    <ds:schemaRef ds:uri="http://schemas.microsoft.com/office/2006/metadata/properties"/>
    <ds:schemaRef ds:uri="http://schemas.microsoft.com/office/infopath/2007/PartnerControls"/>
    <ds:schemaRef ds:uri="c9e48692-194e-417d-af40-42e3d4ef737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8D98F9F-C4B9-48EB-B9DD-466413EBF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141</Words>
  <Application>Microsoft Office PowerPoint</Application>
  <PresentationFormat>Širokoúhlá obrazovka</PresentationFormat>
  <Paragraphs>39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Proč inovovat?</vt:lpstr>
      <vt:lpstr>Co Vám můžou inovace přinést?</vt:lpstr>
      <vt:lpstr>Proč inovovat zrovna teď?</vt:lpstr>
      <vt:lpstr>Jak začít?</vt:lpstr>
      <vt:lpstr>Něco na závěr</vt:lpstr>
      <vt:lpstr>Věra Marková Odborná pracovnice pro zavádění nových technologií Tel.:604 447 553 E-mail: vera.markova@karp-kv.cz  www.karp-kv.cz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Věra Čadková</cp:lastModifiedBy>
  <cp:revision>120</cp:revision>
  <dcterms:created xsi:type="dcterms:W3CDTF">2017-09-18T08:52:45Z</dcterms:created>
  <dcterms:modified xsi:type="dcterms:W3CDTF">2020-11-27T12:23:00Z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</Properties>
</file>