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1" r:id="rId5"/>
    <p:sldId id="260" r:id="rId6"/>
    <p:sldId id="273" r:id="rId7"/>
    <p:sldId id="261" r:id="rId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4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4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8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2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4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6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4909-07CC-488F-A5A3-1F4D7E91173F}" type="datetimeFigureOut">
              <a:rPr lang="cs-CZ" smtClean="0"/>
              <a:t>12.08.2020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3109-E99F-407B-AD5A-2349E3988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PŘEDSTAVENÍ SPOLEČNOSTI                    CHODOS CHODOV s.r.o.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4517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CHODOS je česká rodinná společnost s historií již od roku 1883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Působíme v odvětvích gumárenského a plastikářského průmyslu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Disponujeme vlastním konstrukčním a technologickým oddělením 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Konstrukce, návrh i výroba pod jednou střechou </a:t>
            </a:r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Zaměstnáváme přes 200 pracovníků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Naše stroje jsou využívány po celém světě 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produkty :</a:t>
            </a:r>
          </a:p>
          <a:p>
            <a:pPr marL="0" indent="0">
              <a:buNone/>
            </a:pPr>
            <a:endParaRPr lang="cs-CZ" sz="2400" b="1" u="sng" dirty="0" smtClean="0"/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VYFUKOVACÍ STROJE PRO VÝROBU DUTÝCH PŘEDMĚTŮ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VYTLAČOVACÍ STROJE (EXTRUDERY)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 PRO RECYKLACI – STRUNOVÉ REGRANULAČNÍ LINKY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NA VÝROBĚ VULKANIZAČNÍCH LISŮ PRO GUMÁRENSKÝ PRŮMYSL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503" y="365125"/>
            <a:ext cx="1158923" cy="1504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9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NEJVĚTŠÍ RIZIKA PODNIKÁNÍ        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548" y="1400961"/>
            <a:ext cx="7550871" cy="3665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2400" b="1" u="sng" dirty="0" smtClean="0"/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KONKURENCE – TLAK NA NIŽŠÍ CENY 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PERSONÁLNÍ RIZIKA – CENA PRÁCE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 A KNOW – HOW 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 NA TRHU (KVALITA/CENA)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JMÉNA NA STARONOVÝCH TRZÍCH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494" y="3171052"/>
            <a:ext cx="4810125" cy="308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4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STRATEGIE SPOLEČNOSTI V OBLASTI INOVAČNÍCH VOUCHERŮ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232" y="1745178"/>
            <a:ext cx="6056922" cy="4351338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VOUCHER  - VYHLEDÁVÁNÍ ZÁKAZNÍKŮ</a:t>
            </a:r>
          </a:p>
          <a:p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VOUCHER – OPTIMALIZACE TECHNICKÉHO ŘEŠENÍ</a:t>
            </a:r>
          </a:p>
          <a:p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 VOUCHER - ??? </a:t>
            </a:r>
          </a:p>
          <a:p>
            <a:endParaRPr lang="cs-CZ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Postup činnosti: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1.) Analýza současného stavu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2.) Čeho chceme dosáhnout?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3.) Samotná realizace 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4.) Vyhodnocení voucheru 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5.) Udržitelnost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61" y="2345298"/>
            <a:ext cx="6072554" cy="2707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80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414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VOUCER - OBCHOD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4838357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Spolupráce se ZČU v Chebu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Marketingově – obchodní analýza (před příprava)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Rozhodnutí o teritoriích zájmu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Mailing a obvolávání firem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Výstupy a hodnocení </a:t>
            </a:r>
          </a:p>
          <a:p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Výsledkem je orientace 2. VOUCHERU</a:t>
            </a:r>
          </a:p>
          <a:p>
            <a:pPr marL="0" indent="0">
              <a:buNone/>
            </a:pP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70" y="3757784"/>
            <a:ext cx="3063630" cy="2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414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VOUCHER - VÝVOJ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4838357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Spolupráce opět se ZČU v Plzni (Regionální technologický institut)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Spolupráce na vývoji VA (optimalizace, technologická převaha)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Uzlový bod – zavírání ústrojí forem VA (hydraulika vs. 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lektromechanika)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Důvody: spolehlivost, ekonomika, konkurence 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Vytvořeno pro VA 511, VA 521, VA 531</a:t>
            </a:r>
          </a:p>
          <a:p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Vyhodnocení </a:t>
            </a:r>
          </a:p>
          <a:p>
            <a:pPr marL="0" indent="0">
              <a:buNone/>
            </a:pP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32" y="3114075"/>
            <a:ext cx="4962268" cy="33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563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Předpoklady pro úspěch IV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5639"/>
            <a:ext cx="10515600" cy="4971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Popis současné situace</a:t>
            </a: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Analýza potřeby 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Vyhledání konkrétních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uzlových bodů – TVORBA ZADÁNÍ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Aktivní spolupráce při realizaci IV (váš zájem)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Osobní kontakt </a:t>
            </a: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Průběžné hodnocení projektu 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Vyhodnocení 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Udržitelnost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6" y="4626451"/>
            <a:ext cx="2405892" cy="15505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254"/>
            <a:ext cx="12192000" cy="43574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419" y="4162012"/>
            <a:ext cx="2479736" cy="20381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4" y="4503806"/>
            <a:ext cx="3198268" cy="1673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76" y="4342638"/>
            <a:ext cx="2033988" cy="18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6FD238DE3E1409C69CC8ADD69FCF1" ma:contentTypeVersion="3" ma:contentTypeDescription="Vytvoří nový dokument" ma:contentTypeScope="" ma:versionID="120b95b898bfbd5fbdfc358ec1f98b16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52e62a289919ace663ba89c75de4527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501E4C-0098-44FC-9196-D667A77BD64C}"/>
</file>

<file path=customXml/itemProps2.xml><?xml version="1.0" encoding="utf-8"?>
<ds:datastoreItem xmlns:ds="http://schemas.openxmlformats.org/officeDocument/2006/customXml" ds:itemID="{398C15FA-D4BE-4003-A98A-5F1B858A912C}"/>
</file>

<file path=customXml/itemProps3.xml><?xml version="1.0" encoding="utf-8"?>
<ds:datastoreItem xmlns:ds="http://schemas.openxmlformats.org/officeDocument/2006/customXml" ds:itemID="{181D87C6-2738-4A2D-A238-447B6FB276E2}"/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281</Words>
  <Application>Microsoft Office PowerPoint</Application>
  <PresentationFormat>Širokoúhlá obrazovka</PresentationFormat>
  <Paragraphs>58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Motiv Office</vt:lpstr>
      <vt:lpstr>Prezentace aplikace PowerPoint</vt:lpstr>
      <vt:lpstr>PŘEDSTAVENÍ SPOLEČNOSTI                    CHODOS CHODOV s.r.o.</vt:lpstr>
      <vt:lpstr>NEJVĚTŠÍ RIZIKA PODNIKÁNÍ        </vt:lpstr>
      <vt:lpstr>STRATEGIE SPOLEČNOSTI V OBLASTI INOVAČNÍCH VOUCHERŮ</vt:lpstr>
      <vt:lpstr>1. VOUCER - OBCHOD</vt:lpstr>
      <vt:lpstr>2. VOUCHER - VÝVOJ</vt:lpstr>
      <vt:lpstr>Předpoklady pro úspěch IV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 Javůrek</dc:creator>
  <cp:lastModifiedBy>Štěpán Javůrek</cp:lastModifiedBy>
  <cp:revision>93</cp:revision>
  <cp:lastPrinted>2018-06-07T04:47:44Z</cp:lastPrinted>
  <dcterms:created xsi:type="dcterms:W3CDTF">2018-05-16T04:51:39Z</dcterms:created>
  <dcterms:modified xsi:type="dcterms:W3CDTF">2020-08-12T04:50:58Z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0x010100E086FD238DE3E1409C69CC8ADD69FCF1</vt:lpwstr>
  </property>
</Properties>
</file>