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2" r:id="rId6"/>
    <p:sldId id="263" r:id="rId7"/>
    <p:sldId id="271" r:id="rId8"/>
    <p:sldId id="264" r:id="rId9"/>
    <p:sldId id="267" r:id="rId10"/>
    <p:sldId id="268" r:id="rId11"/>
    <p:sldId id="270" r:id="rId12"/>
    <p:sldId id="259" r:id="rId1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káš Rozlílek" initials="LR" lastIdx="2" clrIdx="0">
    <p:extLst>
      <p:ext uri="{19B8F6BF-5375-455C-9EA6-DF929625EA0E}">
        <p15:presenceInfo xmlns:p15="http://schemas.microsoft.com/office/powerpoint/2012/main" userId="S::lukas.rozlilek@karp-kv.cz::33759cf4-3642-452b-92f1-61ecc06771e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B186"/>
    <a:srgbClr val="89D3B7"/>
    <a:srgbClr val="EF1D25"/>
    <a:srgbClr val="F99F38"/>
    <a:srgbClr val="FAA340"/>
    <a:srgbClr val="78BA70"/>
    <a:srgbClr val="30AD49"/>
    <a:srgbClr val="0AA84D"/>
    <a:srgbClr val="FBBF7D"/>
    <a:srgbClr val="2FAD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CF4F392-0534-4B0E-A5AD-2036B0F0F0CC}" v="122" dt="2020-11-23T16:32:52.8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710" autoAdjust="0"/>
    <p:restoredTop sz="94660"/>
  </p:normalViewPr>
  <p:slideViewPr>
    <p:cSldViewPr snapToGrid="0">
      <p:cViewPr varScale="1">
        <p:scale>
          <a:sx n="86" d="100"/>
          <a:sy n="86" d="100"/>
        </p:scale>
        <p:origin x="437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ng. Vera Markova" userId="ed36f3d7-938a-4120-8496-2388bc8dfe45" providerId="ADAL" clId="{9CF4F392-0534-4B0E-A5AD-2036B0F0F0CC}"/>
    <pc:docChg chg="undo custSel addSld delSld modSld sldOrd">
      <pc:chgData name="Ing. Vera Markova" userId="ed36f3d7-938a-4120-8496-2388bc8dfe45" providerId="ADAL" clId="{9CF4F392-0534-4B0E-A5AD-2036B0F0F0CC}" dt="2020-11-26T11:12:42.632" v="4239" actId="2696"/>
      <pc:docMkLst>
        <pc:docMk/>
      </pc:docMkLst>
      <pc:sldChg chg="modSp">
        <pc:chgData name="Ing. Vera Markova" userId="ed36f3d7-938a-4120-8496-2388bc8dfe45" providerId="ADAL" clId="{9CF4F392-0534-4B0E-A5AD-2036B0F0F0CC}" dt="2020-11-24T18:55:48.610" v="4136" actId="20577"/>
        <pc:sldMkLst>
          <pc:docMk/>
          <pc:sldMk cId="3936078626" sldId="256"/>
        </pc:sldMkLst>
        <pc:spChg chg="mod">
          <ac:chgData name="Ing. Vera Markova" userId="ed36f3d7-938a-4120-8496-2388bc8dfe45" providerId="ADAL" clId="{9CF4F392-0534-4B0E-A5AD-2036B0F0F0CC}" dt="2020-11-22T14:55:09.114" v="297" actId="20577"/>
          <ac:spMkLst>
            <pc:docMk/>
            <pc:sldMk cId="3936078626" sldId="256"/>
            <ac:spMk id="2" creationId="{CA126BAB-CBDE-454F-BDE5-0C4CFC7358EC}"/>
          </ac:spMkLst>
        </pc:spChg>
        <pc:spChg chg="mod">
          <ac:chgData name="Ing. Vera Markova" userId="ed36f3d7-938a-4120-8496-2388bc8dfe45" providerId="ADAL" clId="{9CF4F392-0534-4B0E-A5AD-2036B0F0F0CC}" dt="2020-11-24T18:55:48.610" v="4136" actId="20577"/>
          <ac:spMkLst>
            <pc:docMk/>
            <pc:sldMk cId="3936078626" sldId="256"/>
            <ac:spMk id="3" creationId="{622C53A4-8A4D-4629-A108-D376654DA951}"/>
          </ac:spMkLst>
        </pc:spChg>
        <pc:picChg chg="mod">
          <ac:chgData name="Ing. Vera Markova" userId="ed36f3d7-938a-4120-8496-2388bc8dfe45" providerId="ADAL" clId="{9CF4F392-0534-4B0E-A5AD-2036B0F0F0CC}" dt="2020-11-22T14:55:16.776" v="299" actId="1076"/>
          <ac:picMkLst>
            <pc:docMk/>
            <pc:sldMk cId="3936078626" sldId="256"/>
            <ac:picMk id="35" creationId="{E170E2BC-102A-45E6-84ED-496EC7F0855B}"/>
          </ac:picMkLst>
        </pc:picChg>
        <pc:picChg chg="mod">
          <ac:chgData name="Ing. Vera Markova" userId="ed36f3d7-938a-4120-8496-2388bc8dfe45" providerId="ADAL" clId="{9CF4F392-0534-4B0E-A5AD-2036B0F0F0CC}" dt="2020-11-22T14:55:13.490" v="298" actId="1076"/>
          <ac:picMkLst>
            <pc:docMk/>
            <pc:sldMk cId="3936078626" sldId="256"/>
            <ac:picMk id="37" creationId="{AF41EA18-786B-421E-BCFF-0071E0327F37}"/>
          </ac:picMkLst>
        </pc:picChg>
        <pc:picChg chg="mod">
          <ac:chgData name="Ing. Vera Markova" userId="ed36f3d7-938a-4120-8496-2388bc8dfe45" providerId="ADAL" clId="{9CF4F392-0534-4B0E-A5AD-2036B0F0F0CC}" dt="2020-11-22T14:55:23.699" v="301" actId="1076"/>
          <ac:picMkLst>
            <pc:docMk/>
            <pc:sldMk cId="3936078626" sldId="256"/>
            <ac:picMk id="41" creationId="{D730F786-6B0D-4E8F-B566-11455B96DD78}"/>
          </ac:picMkLst>
        </pc:picChg>
        <pc:picChg chg="mod">
          <ac:chgData name="Ing. Vera Markova" userId="ed36f3d7-938a-4120-8496-2388bc8dfe45" providerId="ADAL" clId="{9CF4F392-0534-4B0E-A5AD-2036B0F0F0CC}" dt="2020-11-22T14:55:20.143" v="300" actId="1076"/>
          <ac:picMkLst>
            <pc:docMk/>
            <pc:sldMk cId="3936078626" sldId="256"/>
            <ac:picMk id="43" creationId="{8F820CA5-D86D-43DA-923C-45D46E862392}"/>
          </ac:picMkLst>
        </pc:picChg>
      </pc:sldChg>
      <pc:sldChg chg="modSp">
        <pc:chgData name="Ing. Vera Markova" userId="ed36f3d7-938a-4120-8496-2388bc8dfe45" providerId="ADAL" clId="{9CF4F392-0534-4B0E-A5AD-2036B0F0F0CC}" dt="2020-11-26T08:12:38.809" v="4181" actId="14100"/>
        <pc:sldMkLst>
          <pc:docMk/>
          <pc:sldMk cId="2879243819" sldId="259"/>
        </pc:sldMkLst>
        <pc:spChg chg="mod">
          <ac:chgData name="Ing. Vera Markova" userId="ed36f3d7-938a-4120-8496-2388bc8dfe45" providerId="ADAL" clId="{9CF4F392-0534-4B0E-A5AD-2036B0F0F0CC}" dt="2020-11-26T08:12:38.809" v="4181" actId="14100"/>
          <ac:spMkLst>
            <pc:docMk/>
            <pc:sldMk cId="2879243819" sldId="259"/>
            <ac:spMk id="2" creationId="{CA126BAB-CBDE-454F-BDE5-0C4CFC7358EC}"/>
          </ac:spMkLst>
        </pc:spChg>
        <pc:spChg chg="mod">
          <ac:chgData name="Ing. Vera Markova" userId="ed36f3d7-938a-4120-8496-2388bc8dfe45" providerId="ADAL" clId="{9CF4F392-0534-4B0E-A5AD-2036B0F0F0CC}" dt="2020-11-26T08:12:31.649" v="4177" actId="14100"/>
          <ac:spMkLst>
            <pc:docMk/>
            <pc:sldMk cId="2879243819" sldId="259"/>
            <ac:spMk id="7" creationId="{2EBAF569-4D7E-4C1A-9E5C-55A96D850490}"/>
          </ac:spMkLst>
        </pc:spChg>
        <pc:picChg chg="mod">
          <ac:chgData name="Ing. Vera Markova" userId="ed36f3d7-938a-4120-8496-2388bc8dfe45" providerId="ADAL" clId="{9CF4F392-0534-4B0E-A5AD-2036B0F0F0CC}" dt="2020-11-26T08:12:35.189" v="4179" actId="1076"/>
          <ac:picMkLst>
            <pc:docMk/>
            <pc:sldMk cId="2879243819" sldId="259"/>
            <ac:picMk id="35" creationId="{E170E2BC-102A-45E6-84ED-496EC7F0855B}"/>
          </ac:picMkLst>
        </pc:picChg>
        <pc:picChg chg="mod">
          <ac:chgData name="Ing. Vera Markova" userId="ed36f3d7-938a-4120-8496-2388bc8dfe45" providerId="ADAL" clId="{9CF4F392-0534-4B0E-A5AD-2036B0F0F0CC}" dt="2020-11-26T08:12:33.630" v="4178" actId="1076"/>
          <ac:picMkLst>
            <pc:docMk/>
            <pc:sldMk cId="2879243819" sldId="259"/>
            <ac:picMk id="37" creationId="{AF41EA18-786B-421E-BCFF-0071E0327F37}"/>
          </ac:picMkLst>
        </pc:picChg>
      </pc:sldChg>
      <pc:sldChg chg="addSp delSp modSp">
        <pc:chgData name="Ing. Vera Markova" userId="ed36f3d7-938a-4120-8496-2388bc8dfe45" providerId="ADAL" clId="{9CF4F392-0534-4B0E-A5AD-2036B0F0F0CC}" dt="2020-11-22T20:34:01.021" v="2041" actId="27636"/>
        <pc:sldMkLst>
          <pc:docMk/>
          <pc:sldMk cId="472520299" sldId="262"/>
        </pc:sldMkLst>
        <pc:spChg chg="mod">
          <ac:chgData name="Ing. Vera Markova" userId="ed36f3d7-938a-4120-8496-2388bc8dfe45" providerId="ADAL" clId="{9CF4F392-0534-4B0E-A5AD-2036B0F0F0CC}" dt="2020-11-22T20:34:01.021" v="2041" actId="27636"/>
          <ac:spMkLst>
            <pc:docMk/>
            <pc:sldMk cId="472520299" sldId="262"/>
            <ac:spMk id="2" creationId="{CA126BAB-CBDE-454F-BDE5-0C4CFC7358EC}"/>
          </ac:spMkLst>
        </pc:spChg>
        <pc:spChg chg="mod">
          <ac:chgData name="Ing. Vera Markova" userId="ed36f3d7-938a-4120-8496-2388bc8dfe45" providerId="ADAL" clId="{9CF4F392-0534-4B0E-A5AD-2036B0F0F0CC}" dt="2020-11-22T14:30:51.034" v="63" actId="20577"/>
          <ac:spMkLst>
            <pc:docMk/>
            <pc:sldMk cId="472520299" sldId="262"/>
            <ac:spMk id="4" creationId="{30AE6726-07D1-415A-841F-737E1A83C04B}"/>
          </ac:spMkLst>
        </pc:spChg>
        <pc:picChg chg="add del mod">
          <ac:chgData name="Ing. Vera Markova" userId="ed36f3d7-938a-4120-8496-2388bc8dfe45" providerId="ADAL" clId="{9CF4F392-0534-4B0E-A5AD-2036B0F0F0CC}" dt="2020-11-22T14:31:05.353" v="67" actId="478"/>
          <ac:picMkLst>
            <pc:docMk/>
            <pc:sldMk cId="472520299" sldId="262"/>
            <ac:picMk id="3" creationId="{C9D1F2D1-05C4-4D14-B23A-DBB9F5852305}"/>
          </ac:picMkLst>
        </pc:picChg>
        <pc:picChg chg="add del mod">
          <ac:chgData name="Ing. Vera Markova" userId="ed36f3d7-938a-4120-8496-2388bc8dfe45" providerId="ADAL" clId="{9CF4F392-0534-4B0E-A5AD-2036B0F0F0CC}" dt="2020-11-22T14:32:00.747" v="106" actId="478"/>
          <ac:picMkLst>
            <pc:docMk/>
            <pc:sldMk cId="472520299" sldId="262"/>
            <ac:picMk id="5" creationId="{038C4255-3BAD-4E76-9B26-53E123B73000}"/>
          </ac:picMkLst>
        </pc:picChg>
        <pc:picChg chg="ord">
          <ac:chgData name="Ing. Vera Markova" userId="ed36f3d7-938a-4120-8496-2388bc8dfe45" providerId="ADAL" clId="{9CF4F392-0534-4B0E-A5AD-2036B0F0F0CC}" dt="2020-11-22T14:52:14.703" v="252" actId="166"/>
          <ac:picMkLst>
            <pc:docMk/>
            <pc:sldMk cId="472520299" sldId="262"/>
            <ac:picMk id="7" creationId="{074A760B-2461-4355-B0CC-2B4FC6B3E313}"/>
          </ac:picMkLst>
        </pc:picChg>
        <pc:picChg chg="add del">
          <ac:chgData name="Ing. Vera Markova" userId="ed36f3d7-938a-4120-8496-2388bc8dfe45" providerId="ADAL" clId="{9CF4F392-0534-4B0E-A5AD-2036B0F0F0CC}" dt="2020-11-22T14:34:51.454" v="108" actId="478"/>
          <ac:picMkLst>
            <pc:docMk/>
            <pc:sldMk cId="472520299" sldId="262"/>
            <ac:picMk id="8" creationId="{12C21605-3F06-41EE-A463-6E4BD91E3518}"/>
          </ac:picMkLst>
        </pc:picChg>
        <pc:picChg chg="add del">
          <ac:chgData name="Ing. Vera Markova" userId="ed36f3d7-938a-4120-8496-2388bc8dfe45" providerId="ADAL" clId="{9CF4F392-0534-4B0E-A5AD-2036B0F0F0CC}" dt="2020-11-22T14:35:13.774" v="110" actId="478"/>
          <ac:picMkLst>
            <pc:docMk/>
            <pc:sldMk cId="472520299" sldId="262"/>
            <ac:picMk id="9" creationId="{93DA7ADA-D8F1-45CB-88A3-61FED1F7747E}"/>
          </ac:picMkLst>
        </pc:picChg>
        <pc:picChg chg="add del">
          <ac:chgData name="Ing. Vera Markova" userId="ed36f3d7-938a-4120-8496-2388bc8dfe45" providerId="ADAL" clId="{9CF4F392-0534-4B0E-A5AD-2036B0F0F0CC}" dt="2020-11-22T14:38:44.846" v="112" actId="478"/>
          <ac:picMkLst>
            <pc:docMk/>
            <pc:sldMk cId="472520299" sldId="262"/>
            <ac:picMk id="10" creationId="{9DD9D41C-CFD1-4423-95DB-F6DC03412EA2}"/>
          </ac:picMkLst>
        </pc:picChg>
        <pc:picChg chg="add del mod">
          <ac:chgData name="Ing. Vera Markova" userId="ed36f3d7-938a-4120-8496-2388bc8dfe45" providerId="ADAL" clId="{9CF4F392-0534-4B0E-A5AD-2036B0F0F0CC}" dt="2020-11-22T14:40:14.080" v="119" actId="478"/>
          <ac:picMkLst>
            <pc:docMk/>
            <pc:sldMk cId="472520299" sldId="262"/>
            <ac:picMk id="13" creationId="{DEABB776-70D6-49D9-8504-2F09C9218E56}"/>
          </ac:picMkLst>
        </pc:picChg>
        <pc:picChg chg="add del mod">
          <ac:chgData name="Ing. Vera Markova" userId="ed36f3d7-938a-4120-8496-2388bc8dfe45" providerId="ADAL" clId="{9CF4F392-0534-4B0E-A5AD-2036B0F0F0CC}" dt="2020-11-22T14:42:24.884" v="129" actId="478"/>
          <ac:picMkLst>
            <pc:docMk/>
            <pc:sldMk cId="472520299" sldId="262"/>
            <ac:picMk id="16" creationId="{A5C153B3-101B-423B-B044-B5E9D8D40949}"/>
          </ac:picMkLst>
        </pc:picChg>
        <pc:picChg chg="add del mod">
          <ac:chgData name="Ing. Vera Markova" userId="ed36f3d7-938a-4120-8496-2388bc8dfe45" providerId="ADAL" clId="{9CF4F392-0534-4B0E-A5AD-2036B0F0F0CC}" dt="2020-11-22T14:44:46.491" v="138" actId="478"/>
          <ac:picMkLst>
            <pc:docMk/>
            <pc:sldMk cId="472520299" sldId="262"/>
            <ac:picMk id="19" creationId="{6C03A60B-DD24-44A1-B076-3858478D7CBA}"/>
          </ac:picMkLst>
        </pc:picChg>
        <pc:picChg chg="add del mod">
          <ac:chgData name="Ing. Vera Markova" userId="ed36f3d7-938a-4120-8496-2388bc8dfe45" providerId="ADAL" clId="{9CF4F392-0534-4B0E-A5AD-2036B0F0F0CC}" dt="2020-11-22T14:45:30.200" v="148" actId="478"/>
          <ac:picMkLst>
            <pc:docMk/>
            <pc:sldMk cId="472520299" sldId="262"/>
            <ac:picMk id="21" creationId="{BD65E5D9-09F9-470F-A748-2FECC6DCE56B}"/>
          </ac:picMkLst>
        </pc:picChg>
        <pc:picChg chg="add del mod">
          <ac:chgData name="Ing. Vera Markova" userId="ed36f3d7-938a-4120-8496-2388bc8dfe45" providerId="ADAL" clId="{9CF4F392-0534-4B0E-A5AD-2036B0F0F0CC}" dt="2020-11-22T14:51:56.747" v="244" actId="478"/>
          <ac:picMkLst>
            <pc:docMk/>
            <pc:sldMk cId="472520299" sldId="262"/>
            <ac:picMk id="23" creationId="{9428FC6E-05D1-407E-8A75-84B1C41224F7}"/>
          </ac:picMkLst>
        </pc:picChg>
        <pc:picChg chg="add mod">
          <ac:chgData name="Ing. Vera Markova" userId="ed36f3d7-938a-4120-8496-2388bc8dfe45" providerId="ADAL" clId="{9CF4F392-0534-4B0E-A5AD-2036B0F0F0CC}" dt="2020-11-22T14:52:20.092" v="254" actId="1076"/>
          <ac:picMkLst>
            <pc:docMk/>
            <pc:sldMk cId="472520299" sldId="262"/>
            <ac:picMk id="25" creationId="{4BC89F31-C2B6-44C7-9C04-587A8183739A}"/>
          </ac:picMkLst>
        </pc:picChg>
        <pc:picChg chg="mod ord">
          <ac:chgData name="Ing. Vera Markova" userId="ed36f3d7-938a-4120-8496-2388bc8dfe45" providerId="ADAL" clId="{9CF4F392-0534-4B0E-A5AD-2036B0F0F0CC}" dt="2020-11-22T14:52:08.620" v="250" actId="166"/>
          <ac:picMkLst>
            <pc:docMk/>
            <pc:sldMk cId="472520299" sldId="262"/>
            <ac:picMk id="33" creationId="{264FA027-0756-43A4-8A4A-0C2FE51BD73F}"/>
          </ac:picMkLst>
        </pc:picChg>
        <pc:picChg chg="ord">
          <ac:chgData name="Ing. Vera Markova" userId="ed36f3d7-938a-4120-8496-2388bc8dfe45" providerId="ADAL" clId="{9CF4F392-0534-4B0E-A5AD-2036B0F0F0CC}" dt="2020-11-22T14:52:11.204" v="251" actId="166"/>
          <ac:picMkLst>
            <pc:docMk/>
            <pc:sldMk cId="472520299" sldId="262"/>
            <ac:picMk id="37" creationId="{8589C9F6-C1F0-4DF5-AFE4-33D34A61E205}"/>
          </ac:picMkLst>
        </pc:picChg>
      </pc:sldChg>
      <pc:sldChg chg="modSp add">
        <pc:chgData name="Ing. Vera Markova" userId="ed36f3d7-938a-4120-8496-2388bc8dfe45" providerId="ADAL" clId="{9CF4F392-0534-4B0E-A5AD-2036B0F0F0CC}" dt="2020-11-26T10:13:58.901" v="4236" actId="20577"/>
        <pc:sldMkLst>
          <pc:docMk/>
          <pc:sldMk cId="2767019211" sldId="263"/>
        </pc:sldMkLst>
        <pc:spChg chg="mod">
          <ac:chgData name="Ing. Vera Markova" userId="ed36f3d7-938a-4120-8496-2388bc8dfe45" providerId="ADAL" clId="{9CF4F392-0534-4B0E-A5AD-2036B0F0F0CC}" dt="2020-11-22T16:34:46.706" v="1051" actId="20577"/>
          <ac:spMkLst>
            <pc:docMk/>
            <pc:sldMk cId="2767019211" sldId="263"/>
            <ac:spMk id="2" creationId="{CA126BAB-CBDE-454F-BDE5-0C4CFC7358EC}"/>
          </ac:spMkLst>
        </pc:spChg>
        <pc:spChg chg="mod">
          <ac:chgData name="Ing. Vera Markova" userId="ed36f3d7-938a-4120-8496-2388bc8dfe45" providerId="ADAL" clId="{9CF4F392-0534-4B0E-A5AD-2036B0F0F0CC}" dt="2020-11-26T10:13:58.901" v="4236" actId="20577"/>
          <ac:spMkLst>
            <pc:docMk/>
            <pc:sldMk cId="2767019211" sldId="263"/>
            <ac:spMk id="4" creationId="{30AE6726-07D1-415A-841F-737E1A83C04B}"/>
          </ac:spMkLst>
        </pc:spChg>
      </pc:sldChg>
      <pc:sldChg chg="addSp delSp modSp add ord">
        <pc:chgData name="Ing. Vera Markova" userId="ed36f3d7-938a-4120-8496-2388bc8dfe45" providerId="ADAL" clId="{9CF4F392-0534-4B0E-A5AD-2036B0F0F0CC}" dt="2020-11-22T16:48:33.986" v="1137" actId="20577"/>
        <pc:sldMkLst>
          <pc:docMk/>
          <pc:sldMk cId="2593527173" sldId="264"/>
        </pc:sldMkLst>
        <pc:spChg chg="mod">
          <ac:chgData name="Ing. Vera Markova" userId="ed36f3d7-938a-4120-8496-2388bc8dfe45" providerId="ADAL" clId="{9CF4F392-0534-4B0E-A5AD-2036B0F0F0CC}" dt="2020-11-22T16:22:51.987" v="1045" actId="20577"/>
          <ac:spMkLst>
            <pc:docMk/>
            <pc:sldMk cId="2593527173" sldId="264"/>
            <ac:spMk id="2" creationId="{CA126BAB-CBDE-454F-BDE5-0C4CFC7358EC}"/>
          </ac:spMkLst>
        </pc:spChg>
        <pc:spChg chg="mod">
          <ac:chgData name="Ing. Vera Markova" userId="ed36f3d7-938a-4120-8496-2388bc8dfe45" providerId="ADAL" clId="{9CF4F392-0534-4B0E-A5AD-2036B0F0F0CC}" dt="2020-11-22T15:59:16.259" v="612" actId="20577"/>
          <ac:spMkLst>
            <pc:docMk/>
            <pc:sldMk cId="2593527173" sldId="264"/>
            <ac:spMk id="4" creationId="{30AE6726-07D1-415A-841F-737E1A83C04B}"/>
          </ac:spMkLst>
        </pc:spChg>
        <pc:spChg chg="add mod">
          <ac:chgData name="Ing. Vera Markova" userId="ed36f3d7-938a-4120-8496-2388bc8dfe45" providerId="ADAL" clId="{9CF4F392-0534-4B0E-A5AD-2036B0F0F0CC}" dt="2020-11-22T16:10:11.681" v="721" actId="208"/>
          <ac:spMkLst>
            <pc:docMk/>
            <pc:sldMk cId="2593527173" sldId="264"/>
            <ac:spMk id="14" creationId="{73BF2A3C-6615-4EB7-87F3-094DE5BD0636}"/>
          </ac:spMkLst>
        </pc:spChg>
        <pc:spChg chg="add mod">
          <ac:chgData name="Ing. Vera Markova" userId="ed36f3d7-938a-4120-8496-2388bc8dfe45" providerId="ADAL" clId="{9CF4F392-0534-4B0E-A5AD-2036B0F0F0CC}" dt="2020-11-22T16:48:33.986" v="1137" actId="20577"/>
          <ac:spMkLst>
            <pc:docMk/>
            <pc:sldMk cId="2593527173" sldId="264"/>
            <ac:spMk id="16" creationId="{EAFABCC9-CB41-4BF4-B941-34BA138B1561}"/>
          </ac:spMkLst>
        </pc:spChg>
        <pc:graphicFrameChg chg="add mod">
          <ac:chgData name="Ing. Vera Markova" userId="ed36f3d7-938a-4120-8496-2388bc8dfe45" providerId="ADAL" clId="{9CF4F392-0534-4B0E-A5AD-2036B0F0F0CC}" dt="2020-11-22T16:06:25.426" v="699" actId="12269"/>
          <ac:graphicFrameMkLst>
            <pc:docMk/>
            <pc:sldMk cId="2593527173" sldId="264"/>
            <ac:graphicFrameMk id="3" creationId="{B92ED1DE-6487-4210-93D6-75951CCB2448}"/>
          </ac:graphicFrameMkLst>
        </pc:graphicFrameChg>
        <pc:cxnChg chg="add del mod">
          <ac:chgData name="Ing. Vera Markova" userId="ed36f3d7-938a-4120-8496-2388bc8dfe45" providerId="ADAL" clId="{9CF4F392-0534-4B0E-A5AD-2036B0F0F0CC}" dt="2020-11-22T16:09:02.213" v="707" actId="478"/>
          <ac:cxnSpMkLst>
            <pc:docMk/>
            <pc:sldMk cId="2593527173" sldId="264"/>
            <ac:cxnSpMk id="8" creationId="{67F57FF5-BE3E-433D-A717-14782F45DEFC}"/>
          </ac:cxnSpMkLst>
        </pc:cxnChg>
        <pc:cxnChg chg="add del mod">
          <ac:chgData name="Ing. Vera Markova" userId="ed36f3d7-938a-4120-8496-2388bc8dfe45" providerId="ADAL" clId="{9CF4F392-0534-4B0E-A5AD-2036B0F0F0CC}" dt="2020-11-22T16:09:22.959" v="711" actId="478"/>
          <ac:cxnSpMkLst>
            <pc:docMk/>
            <pc:sldMk cId="2593527173" sldId="264"/>
            <ac:cxnSpMk id="10" creationId="{BC091CB1-EB87-4767-B150-6598D92110E6}"/>
          </ac:cxnSpMkLst>
        </pc:cxnChg>
      </pc:sldChg>
      <pc:sldChg chg="delSp add del">
        <pc:chgData name="Ing. Vera Markova" userId="ed36f3d7-938a-4120-8496-2388bc8dfe45" providerId="ADAL" clId="{9CF4F392-0534-4B0E-A5AD-2036B0F0F0CC}" dt="2020-11-22T16:07:10.808" v="705" actId="2696"/>
        <pc:sldMkLst>
          <pc:docMk/>
          <pc:sldMk cId="4069914001" sldId="265"/>
        </pc:sldMkLst>
        <pc:graphicFrameChg chg="del">
          <ac:chgData name="Ing. Vera Markova" userId="ed36f3d7-938a-4120-8496-2388bc8dfe45" providerId="ADAL" clId="{9CF4F392-0534-4B0E-A5AD-2036B0F0F0CC}" dt="2020-11-22T16:06:52.110" v="701" actId="478"/>
          <ac:graphicFrameMkLst>
            <pc:docMk/>
            <pc:sldMk cId="4069914001" sldId="265"/>
            <ac:graphicFrameMk id="3" creationId="{B92ED1DE-6487-4210-93D6-75951CCB2448}"/>
          </ac:graphicFrameMkLst>
        </pc:graphicFrameChg>
      </pc:sldChg>
      <pc:sldChg chg="modSp add del ord">
        <pc:chgData name="Ing. Vera Markova" userId="ed36f3d7-938a-4120-8496-2388bc8dfe45" providerId="ADAL" clId="{9CF4F392-0534-4B0E-A5AD-2036B0F0F0CC}" dt="2020-11-22T16:15:15.639" v="945" actId="2696"/>
        <pc:sldMkLst>
          <pc:docMk/>
          <pc:sldMk cId="881971106" sldId="266"/>
        </pc:sldMkLst>
        <pc:spChg chg="mod">
          <ac:chgData name="Ing. Vera Markova" userId="ed36f3d7-938a-4120-8496-2388bc8dfe45" providerId="ADAL" clId="{9CF4F392-0534-4B0E-A5AD-2036B0F0F0CC}" dt="2020-11-22T16:11:35.873" v="748" actId="20577"/>
          <ac:spMkLst>
            <pc:docMk/>
            <pc:sldMk cId="881971106" sldId="266"/>
            <ac:spMk id="2" creationId="{CA126BAB-CBDE-454F-BDE5-0C4CFC7358EC}"/>
          </ac:spMkLst>
        </pc:spChg>
        <pc:spChg chg="mod">
          <ac:chgData name="Ing. Vera Markova" userId="ed36f3d7-938a-4120-8496-2388bc8dfe45" providerId="ADAL" clId="{9CF4F392-0534-4B0E-A5AD-2036B0F0F0CC}" dt="2020-11-22T16:07:00.528" v="704" actId="20577"/>
          <ac:spMkLst>
            <pc:docMk/>
            <pc:sldMk cId="881971106" sldId="266"/>
            <ac:spMk id="4" creationId="{30AE6726-07D1-415A-841F-737E1A83C04B}"/>
          </ac:spMkLst>
        </pc:spChg>
      </pc:sldChg>
      <pc:sldChg chg="modSp add del">
        <pc:chgData name="Ing. Vera Markova" userId="ed36f3d7-938a-4120-8496-2388bc8dfe45" providerId="ADAL" clId="{9CF4F392-0534-4B0E-A5AD-2036B0F0F0CC}" dt="2020-11-22T16:14:03.600" v="845" actId="2696"/>
        <pc:sldMkLst>
          <pc:docMk/>
          <pc:sldMk cId="1736126950" sldId="267"/>
        </pc:sldMkLst>
        <pc:spChg chg="mod">
          <ac:chgData name="Ing. Vera Markova" userId="ed36f3d7-938a-4120-8496-2388bc8dfe45" providerId="ADAL" clId="{9CF4F392-0534-4B0E-A5AD-2036B0F0F0CC}" dt="2020-11-22T16:13:44.918" v="815" actId="20577"/>
          <ac:spMkLst>
            <pc:docMk/>
            <pc:sldMk cId="1736126950" sldId="267"/>
            <ac:spMk id="2" creationId="{CA126BAB-CBDE-454F-BDE5-0C4CFC7358EC}"/>
          </ac:spMkLst>
        </pc:spChg>
        <pc:spChg chg="mod">
          <ac:chgData name="Ing. Vera Markova" userId="ed36f3d7-938a-4120-8496-2388bc8dfe45" providerId="ADAL" clId="{9CF4F392-0534-4B0E-A5AD-2036B0F0F0CC}" dt="2020-11-22T16:13:47.997" v="816" actId="20577"/>
          <ac:spMkLst>
            <pc:docMk/>
            <pc:sldMk cId="1736126950" sldId="267"/>
            <ac:spMk id="4" creationId="{30AE6726-07D1-415A-841F-737E1A83C04B}"/>
          </ac:spMkLst>
        </pc:spChg>
      </pc:sldChg>
      <pc:sldChg chg="addSp modSp add">
        <pc:chgData name="Ing. Vera Markova" userId="ed36f3d7-938a-4120-8496-2388bc8dfe45" providerId="ADAL" clId="{9CF4F392-0534-4B0E-A5AD-2036B0F0F0CC}" dt="2020-11-23T16:29:30.244" v="4049" actId="1076"/>
        <pc:sldMkLst>
          <pc:docMk/>
          <pc:sldMk cId="3024639667" sldId="267"/>
        </pc:sldMkLst>
        <pc:spChg chg="mod">
          <ac:chgData name="Ing. Vera Markova" userId="ed36f3d7-938a-4120-8496-2388bc8dfe45" providerId="ADAL" clId="{9CF4F392-0534-4B0E-A5AD-2036B0F0F0CC}" dt="2020-11-22T19:17:05.810" v="1327" actId="20577"/>
          <ac:spMkLst>
            <pc:docMk/>
            <pc:sldMk cId="3024639667" sldId="267"/>
            <ac:spMk id="2" creationId="{CA126BAB-CBDE-454F-BDE5-0C4CFC7358EC}"/>
          </ac:spMkLst>
        </pc:spChg>
        <pc:spChg chg="mod">
          <ac:chgData name="Ing. Vera Markova" userId="ed36f3d7-938a-4120-8496-2388bc8dfe45" providerId="ADAL" clId="{9CF4F392-0534-4B0E-A5AD-2036B0F0F0CC}" dt="2020-11-23T16:24:34.115" v="4040" actId="20577"/>
          <ac:spMkLst>
            <pc:docMk/>
            <pc:sldMk cId="3024639667" sldId="267"/>
            <ac:spMk id="4" creationId="{30AE6726-07D1-415A-841F-737E1A83C04B}"/>
          </ac:spMkLst>
        </pc:spChg>
        <pc:spChg chg="add mod">
          <ac:chgData name="Ing. Vera Markova" userId="ed36f3d7-938a-4120-8496-2388bc8dfe45" providerId="ADAL" clId="{9CF4F392-0534-4B0E-A5AD-2036B0F0F0CC}" dt="2020-11-22T19:35:32.338" v="1584"/>
          <ac:spMkLst>
            <pc:docMk/>
            <pc:sldMk cId="3024639667" sldId="267"/>
            <ac:spMk id="12" creationId="{5D57E9BA-7E46-47EA-9D73-4F9FB9948DEC}"/>
          </ac:spMkLst>
        </pc:spChg>
        <pc:picChg chg="add mod">
          <ac:chgData name="Ing. Vera Markova" userId="ed36f3d7-938a-4120-8496-2388bc8dfe45" providerId="ADAL" clId="{9CF4F392-0534-4B0E-A5AD-2036B0F0F0CC}" dt="2020-11-23T16:29:30.244" v="4049" actId="1076"/>
          <ac:picMkLst>
            <pc:docMk/>
            <pc:sldMk cId="3024639667" sldId="267"/>
            <ac:picMk id="5" creationId="{A2140ACA-F264-4775-B147-3821019F0C98}"/>
          </ac:picMkLst>
        </pc:picChg>
      </pc:sldChg>
      <pc:sldChg chg="addSp modSp add">
        <pc:chgData name="Ing. Vera Markova" userId="ed36f3d7-938a-4120-8496-2388bc8dfe45" providerId="ADAL" clId="{9CF4F392-0534-4B0E-A5AD-2036B0F0F0CC}" dt="2020-11-26T11:11:58.722" v="4238" actId="5793"/>
        <pc:sldMkLst>
          <pc:docMk/>
          <pc:sldMk cId="3988352147" sldId="268"/>
        </pc:sldMkLst>
        <pc:spChg chg="mod">
          <ac:chgData name="Ing. Vera Markova" userId="ed36f3d7-938a-4120-8496-2388bc8dfe45" providerId="ADAL" clId="{9CF4F392-0534-4B0E-A5AD-2036B0F0F0CC}" dt="2020-11-22T19:41:41.604" v="1694" actId="20577"/>
          <ac:spMkLst>
            <pc:docMk/>
            <pc:sldMk cId="3988352147" sldId="268"/>
            <ac:spMk id="2" creationId="{CA126BAB-CBDE-454F-BDE5-0C4CFC7358EC}"/>
          </ac:spMkLst>
        </pc:spChg>
        <pc:spChg chg="mod">
          <ac:chgData name="Ing. Vera Markova" userId="ed36f3d7-938a-4120-8496-2388bc8dfe45" providerId="ADAL" clId="{9CF4F392-0534-4B0E-A5AD-2036B0F0F0CC}" dt="2020-11-26T11:11:58.722" v="4238" actId="5793"/>
          <ac:spMkLst>
            <pc:docMk/>
            <pc:sldMk cId="3988352147" sldId="268"/>
            <ac:spMk id="4" creationId="{30AE6726-07D1-415A-841F-737E1A83C04B}"/>
          </ac:spMkLst>
        </pc:spChg>
        <pc:picChg chg="add mod">
          <ac:chgData name="Ing. Vera Markova" userId="ed36f3d7-938a-4120-8496-2388bc8dfe45" providerId="ADAL" clId="{9CF4F392-0534-4B0E-A5AD-2036B0F0F0CC}" dt="2020-11-22T20:20:47.722" v="1908" actId="1076"/>
          <ac:picMkLst>
            <pc:docMk/>
            <pc:sldMk cId="3988352147" sldId="268"/>
            <ac:picMk id="5" creationId="{38DD069A-7CEF-4C94-B6B1-80FBC57D54F2}"/>
          </ac:picMkLst>
        </pc:picChg>
      </pc:sldChg>
      <pc:sldChg chg="addSp modSp add del ord">
        <pc:chgData name="Ing. Vera Markova" userId="ed36f3d7-938a-4120-8496-2388bc8dfe45" providerId="ADAL" clId="{9CF4F392-0534-4B0E-A5AD-2036B0F0F0CC}" dt="2020-11-26T11:12:42.632" v="4239" actId="2696"/>
        <pc:sldMkLst>
          <pc:docMk/>
          <pc:sldMk cId="2853799977" sldId="269"/>
        </pc:sldMkLst>
        <pc:spChg chg="mod">
          <ac:chgData name="Ing. Vera Markova" userId="ed36f3d7-938a-4120-8496-2388bc8dfe45" providerId="ADAL" clId="{9CF4F392-0534-4B0E-A5AD-2036B0F0F0CC}" dt="2020-11-22T19:41:56.781" v="1709" actId="20577"/>
          <ac:spMkLst>
            <pc:docMk/>
            <pc:sldMk cId="2853799977" sldId="269"/>
            <ac:spMk id="2" creationId="{CA126BAB-CBDE-454F-BDE5-0C4CFC7358EC}"/>
          </ac:spMkLst>
        </pc:spChg>
        <pc:spChg chg="mod">
          <ac:chgData name="Ing. Vera Markova" userId="ed36f3d7-938a-4120-8496-2388bc8dfe45" providerId="ADAL" clId="{9CF4F392-0534-4B0E-A5AD-2036B0F0F0CC}" dt="2020-11-23T15:54:12.470" v="3061" actId="20577"/>
          <ac:spMkLst>
            <pc:docMk/>
            <pc:sldMk cId="2853799977" sldId="269"/>
            <ac:spMk id="4" creationId="{30AE6726-07D1-415A-841F-737E1A83C04B}"/>
          </ac:spMkLst>
        </pc:spChg>
        <pc:picChg chg="add mod">
          <ac:chgData name="Ing. Vera Markova" userId="ed36f3d7-938a-4120-8496-2388bc8dfe45" providerId="ADAL" clId="{9CF4F392-0534-4B0E-A5AD-2036B0F0F0CC}" dt="2020-11-23T15:53:04.912" v="3032" actId="1076"/>
          <ac:picMkLst>
            <pc:docMk/>
            <pc:sldMk cId="2853799977" sldId="269"/>
            <ac:picMk id="3" creationId="{178DD845-0C61-4037-8132-CF57CA4AD8AF}"/>
          </ac:picMkLst>
        </pc:picChg>
        <pc:picChg chg="add mod">
          <ac:chgData name="Ing. Vera Markova" userId="ed36f3d7-938a-4120-8496-2388bc8dfe45" providerId="ADAL" clId="{9CF4F392-0534-4B0E-A5AD-2036B0F0F0CC}" dt="2020-11-23T15:53:10.795" v="3034" actId="14100"/>
          <ac:picMkLst>
            <pc:docMk/>
            <pc:sldMk cId="2853799977" sldId="269"/>
            <ac:picMk id="5" creationId="{4D6E5B82-DDF4-4C07-9A69-21CCA69F47A7}"/>
          </ac:picMkLst>
        </pc:picChg>
      </pc:sldChg>
      <pc:sldChg chg="addSp modSp add">
        <pc:chgData name="Ing. Vera Markova" userId="ed36f3d7-938a-4120-8496-2388bc8dfe45" providerId="ADAL" clId="{9CF4F392-0534-4B0E-A5AD-2036B0F0F0CC}" dt="2020-11-23T16:29:50.944" v="4074" actId="20577"/>
        <pc:sldMkLst>
          <pc:docMk/>
          <pc:sldMk cId="3904832558" sldId="270"/>
        </pc:sldMkLst>
        <pc:spChg chg="mod">
          <ac:chgData name="Ing. Vera Markova" userId="ed36f3d7-938a-4120-8496-2388bc8dfe45" providerId="ADAL" clId="{9CF4F392-0534-4B0E-A5AD-2036B0F0F0CC}" dt="2020-11-23T15:54:56.038" v="3071" actId="20577"/>
          <ac:spMkLst>
            <pc:docMk/>
            <pc:sldMk cId="3904832558" sldId="270"/>
            <ac:spMk id="2" creationId="{CA126BAB-CBDE-454F-BDE5-0C4CFC7358EC}"/>
          </ac:spMkLst>
        </pc:spChg>
        <pc:spChg chg="mod">
          <ac:chgData name="Ing. Vera Markova" userId="ed36f3d7-938a-4120-8496-2388bc8dfe45" providerId="ADAL" clId="{9CF4F392-0534-4B0E-A5AD-2036B0F0F0CC}" dt="2020-11-23T16:29:50.944" v="4074" actId="20577"/>
          <ac:spMkLst>
            <pc:docMk/>
            <pc:sldMk cId="3904832558" sldId="270"/>
            <ac:spMk id="4" creationId="{30AE6726-07D1-415A-841F-737E1A83C04B}"/>
          </ac:spMkLst>
        </pc:spChg>
        <pc:picChg chg="add mod">
          <ac:chgData name="Ing. Vera Markova" userId="ed36f3d7-938a-4120-8496-2388bc8dfe45" providerId="ADAL" clId="{9CF4F392-0534-4B0E-A5AD-2036B0F0F0CC}" dt="2020-11-23T16:24:03.269" v="4021" actId="1076"/>
          <ac:picMkLst>
            <pc:docMk/>
            <pc:sldMk cId="3904832558" sldId="270"/>
            <ac:picMk id="5" creationId="{09E8B00A-D41E-465F-85BA-A1467181959B}"/>
          </ac:picMkLst>
        </pc:picChg>
      </pc:sldChg>
      <pc:sldChg chg="modSp add">
        <pc:chgData name="Ing. Vera Markova" userId="ed36f3d7-938a-4120-8496-2388bc8dfe45" providerId="ADAL" clId="{9CF4F392-0534-4B0E-A5AD-2036B0F0F0CC}" dt="2020-11-23T09:35:36.173" v="2426" actId="255"/>
        <pc:sldMkLst>
          <pc:docMk/>
          <pc:sldMk cId="1770653635" sldId="271"/>
        </pc:sldMkLst>
        <pc:spChg chg="mod">
          <ac:chgData name="Ing. Vera Markova" userId="ed36f3d7-938a-4120-8496-2388bc8dfe45" providerId="ADAL" clId="{9CF4F392-0534-4B0E-A5AD-2036B0F0F0CC}" dt="2020-11-23T09:16:01.594" v="2062" actId="20577"/>
          <ac:spMkLst>
            <pc:docMk/>
            <pc:sldMk cId="1770653635" sldId="271"/>
            <ac:spMk id="2" creationId="{CA126BAB-CBDE-454F-BDE5-0C4CFC7358EC}"/>
          </ac:spMkLst>
        </pc:spChg>
        <pc:spChg chg="mod">
          <ac:chgData name="Ing. Vera Markova" userId="ed36f3d7-938a-4120-8496-2388bc8dfe45" providerId="ADAL" clId="{9CF4F392-0534-4B0E-A5AD-2036B0F0F0CC}" dt="2020-11-23T09:35:36.173" v="2426" actId="255"/>
          <ac:spMkLst>
            <pc:docMk/>
            <pc:sldMk cId="1770653635" sldId="271"/>
            <ac:spMk id="4" creationId="{30AE6726-07D1-415A-841F-737E1A83C04B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6C33CA-1107-4DFE-9E7F-793AD82FB0B9}" type="doc">
      <dgm:prSet loTypeId="urn:microsoft.com/office/officeart/2005/8/layout/pyramid1" loCatId="pyramid" qsTypeId="urn:microsoft.com/office/officeart/2005/8/quickstyle/simple5" qsCatId="simple" csTypeId="urn:microsoft.com/office/officeart/2005/8/colors/accent6_3" csCatId="accent6" phldr="1"/>
      <dgm:spPr/>
    </dgm:pt>
    <dgm:pt modelId="{BDB7A9BD-AD8E-4F7D-B220-1878395615C8}">
      <dgm:prSet phldrT="[Text]" custT="1"/>
      <dgm:spPr/>
      <dgm:t>
        <a:bodyPr/>
        <a:lstStyle/>
        <a:p>
          <a:endParaRPr lang="cs-CZ" sz="5000" dirty="0"/>
        </a:p>
        <a:p>
          <a:r>
            <a:rPr lang="cs-CZ" sz="5000" dirty="0"/>
            <a:t>Data</a:t>
          </a:r>
          <a:endParaRPr lang="en-GB" sz="5000" dirty="0"/>
        </a:p>
      </dgm:t>
    </dgm:pt>
    <dgm:pt modelId="{F27542D1-7DFE-42C5-AA69-A34F98E7E993}" type="parTrans" cxnId="{CB1E2C57-C4EB-4ADC-A20A-09CC1A08F397}">
      <dgm:prSet/>
      <dgm:spPr/>
      <dgm:t>
        <a:bodyPr/>
        <a:lstStyle/>
        <a:p>
          <a:endParaRPr lang="en-GB"/>
        </a:p>
      </dgm:t>
    </dgm:pt>
    <dgm:pt modelId="{FD5949FC-309B-40E9-B9A6-A9A37E05107E}" type="sibTrans" cxnId="{CB1E2C57-C4EB-4ADC-A20A-09CC1A08F397}">
      <dgm:prSet/>
      <dgm:spPr/>
      <dgm:t>
        <a:bodyPr/>
        <a:lstStyle/>
        <a:p>
          <a:endParaRPr lang="en-GB"/>
        </a:p>
      </dgm:t>
    </dgm:pt>
    <dgm:pt modelId="{441C3F23-27CF-4C6A-AB98-597841ABC5DF}">
      <dgm:prSet phldrT="[Text]" custT="1"/>
      <dgm:spPr/>
      <dgm:t>
        <a:bodyPr/>
        <a:lstStyle/>
        <a:p>
          <a:r>
            <a:rPr lang="cs-CZ" sz="5000" dirty="0"/>
            <a:t>Informace</a:t>
          </a:r>
          <a:endParaRPr lang="en-GB" sz="5000" dirty="0"/>
        </a:p>
      </dgm:t>
    </dgm:pt>
    <dgm:pt modelId="{2478C792-25B7-4F33-AD02-78F191983D20}" type="parTrans" cxnId="{FDDE3BF3-8728-479E-AA0F-1A4ED917E952}">
      <dgm:prSet/>
      <dgm:spPr/>
      <dgm:t>
        <a:bodyPr/>
        <a:lstStyle/>
        <a:p>
          <a:endParaRPr lang="en-GB"/>
        </a:p>
      </dgm:t>
    </dgm:pt>
    <dgm:pt modelId="{9022D7EB-DA81-45AC-B9B8-5019A7AAE1BC}" type="sibTrans" cxnId="{FDDE3BF3-8728-479E-AA0F-1A4ED917E952}">
      <dgm:prSet/>
      <dgm:spPr/>
      <dgm:t>
        <a:bodyPr/>
        <a:lstStyle/>
        <a:p>
          <a:endParaRPr lang="en-GB"/>
        </a:p>
      </dgm:t>
    </dgm:pt>
    <dgm:pt modelId="{E115B98A-9650-4ABB-BCCB-1DCC4C1C6120}">
      <dgm:prSet phldrT="[Text]" custT="1"/>
      <dgm:spPr/>
      <dgm:t>
        <a:bodyPr/>
        <a:lstStyle/>
        <a:p>
          <a:r>
            <a:rPr lang="cs-CZ" sz="5000" dirty="0"/>
            <a:t>Znalosti</a:t>
          </a:r>
          <a:endParaRPr lang="en-GB" sz="5000" dirty="0"/>
        </a:p>
      </dgm:t>
    </dgm:pt>
    <dgm:pt modelId="{D2508F7D-2B16-48CC-95F3-3231CB634070}" type="parTrans" cxnId="{68344A50-3E75-4127-93D5-8D4A064B3D0C}">
      <dgm:prSet/>
      <dgm:spPr/>
      <dgm:t>
        <a:bodyPr/>
        <a:lstStyle/>
        <a:p>
          <a:endParaRPr lang="en-GB"/>
        </a:p>
      </dgm:t>
    </dgm:pt>
    <dgm:pt modelId="{DEE30B4A-1F13-4C9C-B8CF-DC3B8915CC24}" type="sibTrans" cxnId="{68344A50-3E75-4127-93D5-8D4A064B3D0C}">
      <dgm:prSet/>
      <dgm:spPr/>
      <dgm:t>
        <a:bodyPr/>
        <a:lstStyle/>
        <a:p>
          <a:endParaRPr lang="en-GB"/>
        </a:p>
      </dgm:t>
    </dgm:pt>
    <dgm:pt modelId="{9824B2EF-E9EE-4793-8A08-8F8DCBB3AF9E}" type="pres">
      <dgm:prSet presAssocID="{AF6C33CA-1107-4DFE-9E7F-793AD82FB0B9}" presName="Name0" presStyleCnt="0">
        <dgm:presLayoutVars>
          <dgm:dir/>
          <dgm:animLvl val="lvl"/>
          <dgm:resizeHandles val="exact"/>
        </dgm:presLayoutVars>
      </dgm:prSet>
      <dgm:spPr/>
    </dgm:pt>
    <dgm:pt modelId="{452283FA-18EB-4319-ABFD-3F49751D7D92}" type="pres">
      <dgm:prSet presAssocID="{BDB7A9BD-AD8E-4F7D-B220-1878395615C8}" presName="Name8" presStyleCnt="0"/>
      <dgm:spPr/>
    </dgm:pt>
    <dgm:pt modelId="{76075317-3042-4E61-BCF1-332E9A028104}" type="pres">
      <dgm:prSet presAssocID="{BDB7A9BD-AD8E-4F7D-B220-1878395615C8}" presName="level" presStyleLbl="node1" presStyleIdx="0" presStyleCnt="3">
        <dgm:presLayoutVars>
          <dgm:chMax val="1"/>
          <dgm:bulletEnabled val="1"/>
        </dgm:presLayoutVars>
      </dgm:prSet>
      <dgm:spPr/>
    </dgm:pt>
    <dgm:pt modelId="{F88D2196-C6B0-4B2C-80C2-369485EA67DA}" type="pres">
      <dgm:prSet presAssocID="{BDB7A9BD-AD8E-4F7D-B220-1878395615C8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C8E4DCFF-7C8D-41A4-A85A-DBCF40550988}" type="pres">
      <dgm:prSet presAssocID="{441C3F23-27CF-4C6A-AB98-597841ABC5DF}" presName="Name8" presStyleCnt="0"/>
      <dgm:spPr/>
    </dgm:pt>
    <dgm:pt modelId="{84DB3D13-2888-4372-80D7-2019A40AF7FE}" type="pres">
      <dgm:prSet presAssocID="{441C3F23-27CF-4C6A-AB98-597841ABC5DF}" presName="level" presStyleLbl="node1" presStyleIdx="1" presStyleCnt="3">
        <dgm:presLayoutVars>
          <dgm:chMax val="1"/>
          <dgm:bulletEnabled val="1"/>
        </dgm:presLayoutVars>
      </dgm:prSet>
      <dgm:spPr/>
    </dgm:pt>
    <dgm:pt modelId="{2C1C7BE3-08F9-4ABE-888F-ADEFFA325642}" type="pres">
      <dgm:prSet presAssocID="{441C3F23-27CF-4C6A-AB98-597841ABC5DF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C0D716B2-E6B5-4EDF-90BD-2B0FBF7DE142}" type="pres">
      <dgm:prSet presAssocID="{E115B98A-9650-4ABB-BCCB-1DCC4C1C6120}" presName="Name8" presStyleCnt="0"/>
      <dgm:spPr/>
    </dgm:pt>
    <dgm:pt modelId="{877EA42F-EF91-4F3E-8479-4CAD724C9E81}" type="pres">
      <dgm:prSet presAssocID="{E115B98A-9650-4ABB-BCCB-1DCC4C1C6120}" presName="level" presStyleLbl="node1" presStyleIdx="2" presStyleCnt="3">
        <dgm:presLayoutVars>
          <dgm:chMax val="1"/>
          <dgm:bulletEnabled val="1"/>
        </dgm:presLayoutVars>
      </dgm:prSet>
      <dgm:spPr/>
    </dgm:pt>
    <dgm:pt modelId="{5D889BB8-A840-4730-8011-DD9083BD4E8F}" type="pres">
      <dgm:prSet presAssocID="{E115B98A-9650-4ABB-BCCB-1DCC4C1C6120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15252A1D-8849-49C2-B16B-B23E18DC3228}" type="presOf" srcId="{BDB7A9BD-AD8E-4F7D-B220-1878395615C8}" destId="{76075317-3042-4E61-BCF1-332E9A028104}" srcOrd="0" destOrd="0" presId="urn:microsoft.com/office/officeart/2005/8/layout/pyramid1"/>
    <dgm:cxn modelId="{494ABF30-0DA7-4D94-BF71-765D3B46689D}" type="presOf" srcId="{BDB7A9BD-AD8E-4F7D-B220-1878395615C8}" destId="{F88D2196-C6B0-4B2C-80C2-369485EA67DA}" srcOrd="1" destOrd="0" presId="urn:microsoft.com/office/officeart/2005/8/layout/pyramid1"/>
    <dgm:cxn modelId="{AEAB9D38-9E70-4CA5-A8D2-03CBA9A8AD7D}" type="presOf" srcId="{441C3F23-27CF-4C6A-AB98-597841ABC5DF}" destId="{2C1C7BE3-08F9-4ABE-888F-ADEFFA325642}" srcOrd="1" destOrd="0" presId="urn:microsoft.com/office/officeart/2005/8/layout/pyramid1"/>
    <dgm:cxn modelId="{68344A50-3E75-4127-93D5-8D4A064B3D0C}" srcId="{AF6C33CA-1107-4DFE-9E7F-793AD82FB0B9}" destId="{E115B98A-9650-4ABB-BCCB-1DCC4C1C6120}" srcOrd="2" destOrd="0" parTransId="{D2508F7D-2B16-48CC-95F3-3231CB634070}" sibTransId="{DEE30B4A-1F13-4C9C-B8CF-DC3B8915CC24}"/>
    <dgm:cxn modelId="{CB1E2C57-C4EB-4ADC-A20A-09CC1A08F397}" srcId="{AF6C33CA-1107-4DFE-9E7F-793AD82FB0B9}" destId="{BDB7A9BD-AD8E-4F7D-B220-1878395615C8}" srcOrd="0" destOrd="0" parTransId="{F27542D1-7DFE-42C5-AA69-A34F98E7E993}" sibTransId="{FD5949FC-309B-40E9-B9A6-A9A37E05107E}"/>
    <dgm:cxn modelId="{5E221BA4-A1EE-4521-A0BE-72A7F6B81BFA}" type="presOf" srcId="{E115B98A-9650-4ABB-BCCB-1DCC4C1C6120}" destId="{877EA42F-EF91-4F3E-8479-4CAD724C9E81}" srcOrd="0" destOrd="0" presId="urn:microsoft.com/office/officeart/2005/8/layout/pyramid1"/>
    <dgm:cxn modelId="{D8C8FEE8-05ED-43E2-AC7F-37585E36AC14}" type="presOf" srcId="{AF6C33CA-1107-4DFE-9E7F-793AD82FB0B9}" destId="{9824B2EF-E9EE-4793-8A08-8F8DCBB3AF9E}" srcOrd="0" destOrd="0" presId="urn:microsoft.com/office/officeart/2005/8/layout/pyramid1"/>
    <dgm:cxn modelId="{A4A90AF3-A739-413F-ABA9-FC7FA64622D5}" type="presOf" srcId="{E115B98A-9650-4ABB-BCCB-1DCC4C1C6120}" destId="{5D889BB8-A840-4730-8011-DD9083BD4E8F}" srcOrd="1" destOrd="0" presId="urn:microsoft.com/office/officeart/2005/8/layout/pyramid1"/>
    <dgm:cxn modelId="{FDDE3BF3-8728-479E-AA0F-1A4ED917E952}" srcId="{AF6C33CA-1107-4DFE-9E7F-793AD82FB0B9}" destId="{441C3F23-27CF-4C6A-AB98-597841ABC5DF}" srcOrd="1" destOrd="0" parTransId="{2478C792-25B7-4F33-AD02-78F191983D20}" sibTransId="{9022D7EB-DA81-45AC-B9B8-5019A7AAE1BC}"/>
    <dgm:cxn modelId="{1C9A28F7-4097-4E43-8207-F6B3EF5A98AA}" type="presOf" srcId="{441C3F23-27CF-4C6A-AB98-597841ABC5DF}" destId="{84DB3D13-2888-4372-80D7-2019A40AF7FE}" srcOrd="0" destOrd="0" presId="urn:microsoft.com/office/officeart/2005/8/layout/pyramid1"/>
    <dgm:cxn modelId="{3D24E384-46AF-4E80-B605-4924CD25BA13}" type="presParOf" srcId="{9824B2EF-E9EE-4793-8A08-8F8DCBB3AF9E}" destId="{452283FA-18EB-4319-ABFD-3F49751D7D92}" srcOrd="0" destOrd="0" presId="urn:microsoft.com/office/officeart/2005/8/layout/pyramid1"/>
    <dgm:cxn modelId="{1134BAA7-6639-4A6A-94CE-1C28A65D28F6}" type="presParOf" srcId="{452283FA-18EB-4319-ABFD-3F49751D7D92}" destId="{76075317-3042-4E61-BCF1-332E9A028104}" srcOrd="0" destOrd="0" presId="urn:microsoft.com/office/officeart/2005/8/layout/pyramid1"/>
    <dgm:cxn modelId="{F796A20E-FB15-40DD-A2E1-A4EDD6B29F41}" type="presParOf" srcId="{452283FA-18EB-4319-ABFD-3F49751D7D92}" destId="{F88D2196-C6B0-4B2C-80C2-369485EA67DA}" srcOrd="1" destOrd="0" presId="urn:microsoft.com/office/officeart/2005/8/layout/pyramid1"/>
    <dgm:cxn modelId="{D9A546B0-7987-463D-963D-19547B5019D5}" type="presParOf" srcId="{9824B2EF-E9EE-4793-8A08-8F8DCBB3AF9E}" destId="{C8E4DCFF-7C8D-41A4-A85A-DBCF40550988}" srcOrd="1" destOrd="0" presId="urn:microsoft.com/office/officeart/2005/8/layout/pyramid1"/>
    <dgm:cxn modelId="{0063CFA3-1552-497B-A288-5B33C20E2A34}" type="presParOf" srcId="{C8E4DCFF-7C8D-41A4-A85A-DBCF40550988}" destId="{84DB3D13-2888-4372-80D7-2019A40AF7FE}" srcOrd="0" destOrd="0" presId="urn:microsoft.com/office/officeart/2005/8/layout/pyramid1"/>
    <dgm:cxn modelId="{091FAFB2-DABB-4CC2-BE32-1E0662A37BC1}" type="presParOf" srcId="{C8E4DCFF-7C8D-41A4-A85A-DBCF40550988}" destId="{2C1C7BE3-08F9-4ABE-888F-ADEFFA325642}" srcOrd="1" destOrd="0" presId="urn:microsoft.com/office/officeart/2005/8/layout/pyramid1"/>
    <dgm:cxn modelId="{610C5C25-2762-4D9A-9179-A0AD68273485}" type="presParOf" srcId="{9824B2EF-E9EE-4793-8A08-8F8DCBB3AF9E}" destId="{C0D716B2-E6B5-4EDF-90BD-2B0FBF7DE142}" srcOrd="2" destOrd="0" presId="urn:microsoft.com/office/officeart/2005/8/layout/pyramid1"/>
    <dgm:cxn modelId="{D25842D6-F987-48F2-BF70-031479AC97B3}" type="presParOf" srcId="{C0D716B2-E6B5-4EDF-90BD-2B0FBF7DE142}" destId="{877EA42F-EF91-4F3E-8479-4CAD724C9E81}" srcOrd="0" destOrd="0" presId="urn:microsoft.com/office/officeart/2005/8/layout/pyramid1"/>
    <dgm:cxn modelId="{3BD161C1-BAF2-4D45-8979-F9244D1234EE}" type="presParOf" srcId="{C0D716B2-E6B5-4EDF-90BD-2B0FBF7DE142}" destId="{5D889BB8-A840-4730-8011-DD9083BD4E8F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075317-3042-4E61-BCF1-332E9A028104}">
      <dsp:nvSpPr>
        <dsp:cNvPr id="0" name=""/>
        <dsp:cNvSpPr/>
      </dsp:nvSpPr>
      <dsp:spPr>
        <a:xfrm>
          <a:off x="2609258" y="0"/>
          <a:ext cx="2609258" cy="1696875"/>
        </a:xfrm>
        <a:prstGeom prst="trapezoid">
          <a:avLst>
            <a:gd name="adj" fmla="val 76884"/>
          </a:avLst>
        </a:prstGeom>
        <a:gradFill rotWithShape="0">
          <a:gsLst>
            <a:gs pos="0">
              <a:schemeClr val="accent6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0" kern="1200" dirty="0"/>
        </a:p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5000" kern="1200" dirty="0"/>
            <a:t>Data</a:t>
          </a:r>
          <a:endParaRPr lang="en-GB" sz="5000" kern="1200" dirty="0"/>
        </a:p>
      </dsp:txBody>
      <dsp:txXfrm>
        <a:off x="2609258" y="0"/>
        <a:ext cx="2609258" cy="1696875"/>
      </dsp:txXfrm>
    </dsp:sp>
    <dsp:sp modelId="{84DB3D13-2888-4372-80D7-2019A40AF7FE}">
      <dsp:nvSpPr>
        <dsp:cNvPr id="0" name=""/>
        <dsp:cNvSpPr/>
      </dsp:nvSpPr>
      <dsp:spPr>
        <a:xfrm>
          <a:off x="1304629" y="1696876"/>
          <a:ext cx="5218517" cy="1696875"/>
        </a:xfrm>
        <a:prstGeom prst="trapezoid">
          <a:avLst>
            <a:gd name="adj" fmla="val 76884"/>
          </a:avLst>
        </a:prstGeom>
        <a:gradFill rotWithShape="0">
          <a:gsLst>
            <a:gs pos="0">
              <a:schemeClr val="accent6">
                <a:shade val="80000"/>
                <a:hueOff val="160640"/>
                <a:satOff val="-6455"/>
                <a:lumOff val="138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shade val="80000"/>
                <a:hueOff val="160640"/>
                <a:satOff val="-6455"/>
                <a:lumOff val="138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shade val="80000"/>
                <a:hueOff val="160640"/>
                <a:satOff val="-6455"/>
                <a:lumOff val="138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5000" kern="1200" dirty="0"/>
            <a:t>Informace</a:t>
          </a:r>
          <a:endParaRPr lang="en-GB" sz="5000" kern="1200" dirty="0"/>
        </a:p>
      </dsp:txBody>
      <dsp:txXfrm>
        <a:off x="2217869" y="1696876"/>
        <a:ext cx="3392036" cy="1696875"/>
      </dsp:txXfrm>
    </dsp:sp>
    <dsp:sp modelId="{877EA42F-EF91-4F3E-8479-4CAD724C9E81}">
      <dsp:nvSpPr>
        <dsp:cNvPr id="0" name=""/>
        <dsp:cNvSpPr/>
      </dsp:nvSpPr>
      <dsp:spPr>
        <a:xfrm>
          <a:off x="0" y="3393752"/>
          <a:ext cx="7827776" cy="1696875"/>
        </a:xfrm>
        <a:prstGeom prst="trapezoid">
          <a:avLst>
            <a:gd name="adj" fmla="val 76884"/>
          </a:avLst>
        </a:prstGeom>
        <a:gradFill rotWithShape="0">
          <a:gsLst>
            <a:gs pos="0">
              <a:schemeClr val="accent6">
                <a:shade val="80000"/>
                <a:hueOff val="321280"/>
                <a:satOff val="-12909"/>
                <a:lumOff val="27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shade val="80000"/>
                <a:hueOff val="321280"/>
                <a:satOff val="-12909"/>
                <a:lumOff val="27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shade val="80000"/>
                <a:hueOff val="321280"/>
                <a:satOff val="-12909"/>
                <a:lumOff val="27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5000" kern="1200" dirty="0"/>
            <a:t>Znalosti</a:t>
          </a:r>
          <a:endParaRPr lang="en-GB" sz="5000" kern="1200" dirty="0"/>
        </a:p>
      </dsp:txBody>
      <dsp:txXfrm>
        <a:off x="1369860" y="3393752"/>
        <a:ext cx="5088054" cy="16968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9DF872-D967-4BB5-872B-E93633852E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347498D-EFDB-4C5B-8B5E-BAEFABC05F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E6CF110-E65C-4D59-BF27-A7DC19B88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B7BA6-6510-459B-A0AC-5F9FD1448553}" type="datetimeFigureOut">
              <a:rPr lang="cs-CZ" smtClean="0"/>
              <a:t>26.11.2020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87CD6E2-9FA3-434F-83EB-16D0610A4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07CD7C2-6C8C-4984-BDF6-7D7F8995E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FE68F-5FF7-401B-A991-776EE03AA9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9780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220C22-E3B3-4F48-A460-810C4D106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352C13E-314B-487E-9AB3-F1B890CBFD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DD617A6-698B-4F97-8978-8536083E2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B7BA6-6510-459B-A0AC-5F9FD1448553}" type="datetimeFigureOut">
              <a:rPr lang="cs-CZ" smtClean="0"/>
              <a:t>26.11.2020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6EC1C1E-C4DA-4B73-8EB0-A0A42BB95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04F5CCD-373A-44E3-9641-54A4A4BB6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FE68F-5FF7-401B-A991-776EE03AA9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8628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92B0A674-0EF1-407C-9AB0-97DD28F0AB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1C4011F-F185-4365-B85F-36B90F4DBC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4C98ABE-8FFD-45A7-998A-DEF898FBE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B7BA6-6510-459B-A0AC-5F9FD1448553}" type="datetimeFigureOut">
              <a:rPr lang="cs-CZ" smtClean="0"/>
              <a:t>26.11.2020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A8C3E98-E43C-4A73-B785-D23B335E2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D592638-D63B-430B-B149-9B042A9BC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FE68F-5FF7-401B-A991-776EE03AA9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4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797AC2-E6B8-43F8-9643-3E24641851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9853174-8A2B-46FA-B93D-214996DEC0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C6CF2E3-AAF3-4AB9-8E12-8BA1796484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B7BA6-6510-459B-A0AC-5F9FD1448553}" type="datetimeFigureOut">
              <a:rPr lang="cs-CZ" smtClean="0"/>
              <a:t>26.11.2020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11504A5-D2DF-45B3-91C9-8806FBB65B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E01003B-DAD7-4312-B440-1C52E0012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FE68F-5FF7-401B-A991-776EE03AA9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3242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16E9EC-EFA7-4DFC-8451-136E29A5F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5ACC9FA5-CE3C-46D8-8E81-0025825A86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1507BB6-9E95-4DA3-ACD0-9C4B80EA23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B7BA6-6510-459B-A0AC-5F9FD1448553}" type="datetimeFigureOut">
              <a:rPr lang="cs-CZ" smtClean="0"/>
              <a:t>26.11.2020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F27DC16-EAE4-4FB7-A3C6-49FF67AC6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2806660-A77A-4CFD-8373-58B7897E4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FE68F-5FF7-401B-A991-776EE03AA9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4639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0C53AB-5FA1-4699-9F4C-308DB6753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F3EFC48-4829-4004-B0EB-3274460C8B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98850DBC-3A91-4D08-882D-B309EB4D8F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AF1C899-51AE-4B3E-8D48-07AD6E84B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B7BA6-6510-459B-A0AC-5F9FD1448553}" type="datetimeFigureOut">
              <a:rPr lang="cs-CZ" smtClean="0"/>
              <a:t>26.11.2020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98A9AB5-15B0-40D2-84F1-3BC6F96E8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2A80C39-2DD0-4CD3-A159-5CBA7DBE3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FE68F-5FF7-401B-A991-776EE03AA9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0680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3E6A6A-0C68-425B-9F92-F4FDE19CE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1302AB24-F96B-409C-8880-8953E0120B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01AD3422-119C-439A-9BAF-60F5ACBDD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C5ADB8C0-41FE-4470-9417-4E75B833BC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ABE595D6-6F49-42FA-B4CC-FFD722927C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BAF4010C-87E7-4485-A991-5CF05FF9E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B7BA6-6510-459B-A0AC-5F9FD1448553}" type="datetimeFigureOut">
              <a:rPr lang="cs-CZ" smtClean="0"/>
              <a:t>26.11.2020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EED9B3C0-CF6B-4C9C-8B21-737A7825F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F55AE54B-4559-4B79-87B3-74A408223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FE68F-5FF7-401B-A991-776EE03AA9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8491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BA5AC30-B838-4C81-BB07-15971FBDB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5CB20FF8-21C2-4BED-9150-363BE20BA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B7BA6-6510-459B-A0AC-5F9FD1448553}" type="datetimeFigureOut">
              <a:rPr lang="cs-CZ" smtClean="0"/>
              <a:t>26.11.2020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6F855B2-9E65-46CD-9963-FA34234ED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08D0082-9D8B-4576-8F24-168BBBBC1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FE68F-5FF7-401B-A991-776EE03AA9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7854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9DA8ACCB-4C0C-4880-84D5-692BACF78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B7BA6-6510-459B-A0AC-5F9FD1448553}" type="datetimeFigureOut">
              <a:rPr lang="cs-CZ" smtClean="0"/>
              <a:t>26.11.2020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61AEE10E-3541-403A-8E5E-775B40B8A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487FD9A-BF04-4D75-BDCC-44DF6138D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FE68F-5FF7-401B-A991-776EE03AA9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3458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F1EB6C-52CC-4538-BE53-81DB7787C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C4A8A8E-2F8C-466A-AD8B-E29DA126E8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BE9F538B-33ED-4A07-A0BE-4160A2DCC0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E79C131-7D68-4947-90FB-62E443A27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B7BA6-6510-459B-A0AC-5F9FD1448553}" type="datetimeFigureOut">
              <a:rPr lang="cs-CZ" smtClean="0"/>
              <a:t>26.11.2020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8ACDD43-B128-497F-9C36-D83F90D0A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C768019-A6C5-40B8-80E1-9422AEBD5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FE68F-5FF7-401B-A991-776EE03AA9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4021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2C73A0-D697-4284-ADF8-834ABA8AF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05A7B8B1-E2CC-4EDE-A7C8-AA1658A0E0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D0B0D479-2FEF-466F-A02F-5AD6B08308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58333E7-D373-4E6C-9025-D57E6D334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B7BA6-6510-459B-A0AC-5F9FD1448553}" type="datetimeFigureOut">
              <a:rPr lang="cs-CZ" smtClean="0"/>
              <a:t>26.11.2020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B23AD7A-A5ED-4B39-AC31-F455CC248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0B364CD-094C-44B1-AC1F-32008665A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FE68F-5FF7-401B-A991-776EE03AA9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7427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>
            <a:extLst>
              <a:ext uri="{FF2B5EF4-FFF2-40B4-BE49-F238E27FC236}">
                <a16:creationId xmlns:a16="http://schemas.microsoft.com/office/drawing/2014/main" id="{B406436A-45B8-49BA-A203-6006AC9E4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9874EA7C-1B5E-4F2F-98F4-AEAD14A01B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1927A6C-BFA0-45AE-AD69-9E5ADC0645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EB7BA6-6510-459B-A0AC-5F9FD1448553}" type="datetimeFigureOut">
              <a:rPr lang="cs-CZ" smtClean="0"/>
              <a:t>26.11.2020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31E6262-D814-4831-826F-22ACDE5C4A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565AF75-B773-4628-A406-C7CF597758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FFE68F-5FF7-401B-A991-776EE03AA9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2542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2.gif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gif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gif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5.gif"/><Relationship Id="rId7" Type="http://schemas.openxmlformats.org/officeDocument/2006/relationships/diagramLayout" Target="../diagrams/layout1.xm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5" Type="http://schemas.openxmlformats.org/officeDocument/2006/relationships/image" Target="../media/image2.gif"/><Relationship Id="rId10" Type="http://schemas.microsoft.com/office/2007/relationships/diagramDrawing" Target="../diagrams/drawing1.xml"/><Relationship Id="rId4" Type="http://schemas.openxmlformats.org/officeDocument/2006/relationships/image" Target="../media/image4.gif"/><Relationship Id="rId9" Type="http://schemas.openxmlformats.org/officeDocument/2006/relationships/diagramColors" Target="../diagrams/colors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2.gif"/><Relationship Id="rId4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2.gif"/><Relationship Id="rId4" Type="http://schemas.openxmlformats.org/officeDocument/2006/relationships/image" Target="../media/image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2.gif"/><Relationship Id="rId4" Type="http://schemas.openxmlformats.org/officeDocument/2006/relationships/image" Target="../media/image4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hyperlink" Target="mailto:vera.markova@karp-kv.cz" TargetMode="External"/><Relationship Id="rId7" Type="http://schemas.openxmlformats.org/officeDocument/2006/relationships/image" Target="../media/image4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gif"/><Relationship Id="rId5" Type="http://schemas.openxmlformats.org/officeDocument/2006/relationships/image" Target="../media/image2.gif"/><Relationship Id="rId4" Type="http://schemas.openxmlformats.org/officeDocument/2006/relationships/hyperlink" Target="http://www.karp-kv.cz/" TargetMode="External"/><Relationship Id="rId9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126BAB-CBDE-454F-BDE5-0C4CFC7358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9428" y="3057534"/>
            <a:ext cx="12210818" cy="983372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cs-CZ" dirty="0"/>
              <a:t>Zpracování a vizualizace dat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22C53A4-8A4D-4629-A108-D376654DA9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01659" y="4413121"/>
            <a:ext cx="4352545" cy="458089"/>
          </a:xfrm>
          <a:solidFill>
            <a:schemeClr val="bg1"/>
          </a:solidFill>
        </p:spPr>
        <p:txBody>
          <a:bodyPr/>
          <a:lstStyle/>
          <a:p>
            <a:pPr>
              <a:spcBef>
                <a:spcPts val="0"/>
              </a:spcBef>
            </a:pPr>
            <a:r>
              <a:rPr lang="cs-CZ" dirty="0"/>
              <a:t>Věra Marková</a:t>
            </a:r>
          </a:p>
        </p:txBody>
      </p:sp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7BA2D30F-43FF-4824-A53A-C030BCE98A5F}"/>
              </a:ext>
            </a:extLst>
          </p:cNvPr>
          <p:cNvCxnSpPr>
            <a:cxnSpLocks/>
            <a:endCxn id="3" idx="1"/>
          </p:cNvCxnSpPr>
          <p:nvPr/>
        </p:nvCxnSpPr>
        <p:spPr>
          <a:xfrm flipV="1">
            <a:off x="-9429" y="4642166"/>
            <a:ext cx="3911088" cy="28182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28">
            <a:extLst>
              <a:ext uri="{FF2B5EF4-FFF2-40B4-BE49-F238E27FC236}">
                <a16:creationId xmlns:a16="http://schemas.microsoft.com/office/drawing/2014/main" id="{10C9854D-86B8-487F-9457-9335DA781A98}"/>
              </a:ext>
            </a:extLst>
          </p:cNvPr>
          <p:cNvCxnSpPr>
            <a:cxnSpLocks/>
          </p:cNvCxnSpPr>
          <p:nvPr/>
        </p:nvCxnSpPr>
        <p:spPr>
          <a:xfrm flipV="1">
            <a:off x="8254204" y="4613723"/>
            <a:ext cx="3947185" cy="28442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Obrázek 34">
            <a:extLst>
              <a:ext uri="{FF2B5EF4-FFF2-40B4-BE49-F238E27FC236}">
                <a16:creationId xmlns:a16="http://schemas.microsoft.com/office/drawing/2014/main" id="{E170E2BC-102A-45E6-84ED-496EC7F085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982" y="3671671"/>
            <a:ext cx="492843" cy="252886"/>
          </a:xfrm>
          <a:prstGeom prst="rect">
            <a:avLst/>
          </a:prstGeom>
        </p:spPr>
      </p:pic>
      <p:pic>
        <p:nvPicPr>
          <p:cNvPr id="37" name="Obrázek 36">
            <a:extLst>
              <a:ext uri="{FF2B5EF4-FFF2-40B4-BE49-F238E27FC236}">
                <a16:creationId xmlns:a16="http://schemas.microsoft.com/office/drawing/2014/main" id="{AF41EA18-786B-421E-BCFF-0071E0327F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670220" y="3395993"/>
            <a:ext cx="423321" cy="215775"/>
          </a:xfrm>
          <a:prstGeom prst="rect">
            <a:avLst/>
          </a:prstGeom>
        </p:spPr>
      </p:pic>
      <p:pic>
        <p:nvPicPr>
          <p:cNvPr id="41" name="Obrázek 40">
            <a:extLst>
              <a:ext uri="{FF2B5EF4-FFF2-40B4-BE49-F238E27FC236}">
                <a16:creationId xmlns:a16="http://schemas.microsoft.com/office/drawing/2014/main" id="{D730F786-6B0D-4E8F-B566-11455B96DD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037837" y="3591013"/>
            <a:ext cx="493692" cy="260597"/>
          </a:xfrm>
          <a:prstGeom prst="rect">
            <a:avLst/>
          </a:prstGeom>
        </p:spPr>
      </p:pic>
      <p:pic>
        <p:nvPicPr>
          <p:cNvPr id="43" name="Obrázek 42">
            <a:extLst>
              <a:ext uri="{FF2B5EF4-FFF2-40B4-BE49-F238E27FC236}">
                <a16:creationId xmlns:a16="http://schemas.microsoft.com/office/drawing/2014/main" id="{8F820CA5-D86D-43DA-923C-45D46E86239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1259209" y="3292220"/>
            <a:ext cx="496736" cy="242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0786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Přímá spojnice 16">
            <a:extLst>
              <a:ext uri="{FF2B5EF4-FFF2-40B4-BE49-F238E27FC236}">
                <a16:creationId xmlns:a16="http://schemas.microsoft.com/office/drawing/2014/main" id="{B7B5780A-0107-4F4F-9FA1-6CA4C5BBAC9B}"/>
              </a:ext>
            </a:extLst>
          </p:cNvPr>
          <p:cNvCxnSpPr>
            <a:cxnSpLocks/>
          </p:cNvCxnSpPr>
          <p:nvPr/>
        </p:nvCxnSpPr>
        <p:spPr>
          <a:xfrm flipV="1">
            <a:off x="266700" y="1"/>
            <a:ext cx="0" cy="6438899"/>
          </a:xfrm>
          <a:prstGeom prst="line">
            <a:avLst/>
          </a:prstGeom>
          <a:ln w="25400">
            <a:solidFill>
              <a:srgbClr val="F8A4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>
            <a:extLst>
              <a:ext uri="{FF2B5EF4-FFF2-40B4-BE49-F238E27FC236}">
                <a16:creationId xmlns:a16="http://schemas.microsoft.com/office/drawing/2014/main" id="{CA126BAB-CBDE-454F-BDE5-0C4CFC735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2358"/>
            <a:ext cx="10515600" cy="942555"/>
          </a:xfrm>
        </p:spPr>
        <p:txBody>
          <a:bodyPr>
            <a:normAutofit/>
          </a:bodyPr>
          <a:lstStyle/>
          <a:p>
            <a:pPr algn="l"/>
            <a:r>
              <a:rPr lang="cs-CZ" dirty="0">
                <a:solidFill>
                  <a:srgbClr val="42B186"/>
                </a:solidFill>
              </a:rPr>
              <a:t>Průmyslové revoluce 1.0. - 4.0.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30AE6726-07D1-415A-841F-737E1A83C0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2422" y="1211661"/>
            <a:ext cx="10301377" cy="4734302"/>
          </a:xfrm>
        </p:spPr>
        <p:txBody>
          <a:bodyPr/>
          <a:lstStyle/>
          <a:p>
            <a:endParaRPr lang="cs-CZ" dirty="0"/>
          </a:p>
          <a:p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9F9E883F-C3C1-4D65-A3C8-BAAD17E320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66"/>
          <a:stretch/>
        </p:blipFill>
        <p:spPr>
          <a:xfrm flipV="1">
            <a:off x="10089393" y="48619"/>
            <a:ext cx="2102607" cy="1189059"/>
          </a:xfrm>
          <a:prstGeom prst="rect">
            <a:avLst/>
          </a:prstGeom>
        </p:spPr>
      </p:pic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A38BC241-6422-4678-9C76-B2D58CA9C508}"/>
              </a:ext>
            </a:extLst>
          </p:cNvPr>
          <p:cNvCxnSpPr>
            <a:cxnSpLocks/>
          </p:cNvCxnSpPr>
          <p:nvPr/>
        </p:nvCxnSpPr>
        <p:spPr>
          <a:xfrm>
            <a:off x="0" y="1057275"/>
            <a:ext cx="8979694" cy="0"/>
          </a:xfrm>
          <a:prstGeom prst="line">
            <a:avLst/>
          </a:prstGeom>
          <a:ln w="25400">
            <a:solidFill>
              <a:srgbClr val="0AA8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14">
            <a:extLst>
              <a:ext uri="{FF2B5EF4-FFF2-40B4-BE49-F238E27FC236}">
                <a16:creationId xmlns:a16="http://schemas.microsoft.com/office/drawing/2014/main" id="{C8C4A699-258D-4C1A-8CFA-8382A1E60BEB}"/>
              </a:ext>
            </a:extLst>
          </p:cNvPr>
          <p:cNvCxnSpPr>
            <a:cxnSpLocks/>
          </p:cNvCxnSpPr>
          <p:nvPr/>
        </p:nvCxnSpPr>
        <p:spPr>
          <a:xfrm>
            <a:off x="11379200" y="1064598"/>
            <a:ext cx="812800" cy="0"/>
          </a:xfrm>
          <a:prstGeom prst="line">
            <a:avLst/>
          </a:prstGeom>
          <a:ln w="25400">
            <a:solidFill>
              <a:srgbClr val="FBBF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25">
            <a:extLst>
              <a:ext uri="{FF2B5EF4-FFF2-40B4-BE49-F238E27FC236}">
                <a16:creationId xmlns:a16="http://schemas.microsoft.com/office/drawing/2014/main" id="{D3F2564A-B97A-4D9D-8B86-8EF4A9287528}"/>
              </a:ext>
            </a:extLst>
          </p:cNvPr>
          <p:cNvCxnSpPr>
            <a:cxnSpLocks/>
          </p:cNvCxnSpPr>
          <p:nvPr/>
        </p:nvCxnSpPr>
        <p:spPr>
          <a:xfrm>
            <a:off x="9717881" y="1090613"/>
            <a:ext cx="497682" cy="0"/>
          </a:xfrm>
          <a:prstGeom prst="line">
            <a:avLst/>
          </a:prstGeom>
          <a:ln w="25400">
            <a:gradFill flip="none" rotWithShape="1">
              <a:gsLst>
                <a:gs pos="0">
                  <a:srgbClr val="30AD49"/>
                </a:gs>
                <a:gs pos="100000">
                  <a:srgbClr val="78BA70"/>
                </a:gs>
              </a:gsLst>
              <a:lin ang="27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Obrázek 24" descr="Obsah obrázku fotka, vsedě, počítač, oheň&#10;&#10;Popis byl vytvořen automaticky">
            <a:extLst>
              <a:ext uri="{FF2B5EF4-FFF2-40B4-BE49-F238E27FC236}">
                <a16:creationId xmlns:a16="http://schemas.microsoft.com/office/drawing/2014/main" id="{4BC89F31-C2B6-44C7-9C04-587A818373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77" y="1265177"/>
            <a:ext cx="11180423" cy="5193826"/>
          </a:xfrm>
          <a:prstGeom prst="rect">
            <a:avLst/>
          </a:prstGeom>
        </p:spPr>
      </p:pic>
      <p:pic>
        <p:nvPicPr>
          <p:cNvPr id="33" name="Obrázek 32">
            <a:extLst>
              <a:ext uri="{FF2B5EF4-FFF2-40B4-BE49-F238E27FC236}">
                <a16:creationId xmlns:a16="http://schemas.microsoft.com/office/drawing/2014/main" id="{264FA027-0756-43A4-8A4A-0C2FE51BD73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42"/>
          <a:stretch/>
        </p:blipFill>
        <p:spPr>
          <a:xfrm>
            <a:off x="0" y="5460090"/>
            <a:ext cx="2139940" cy="1337440"/>
          </a:xfrm>
          <a:prstGeom prst="rect">
            <a:avLst/>
          </a:prstGeom>
        </p:spPr>
      </p:pic>
      <p:pic>
        <p:nvPicPr>
          <p:cNvPr id="37" name="Obrázek 36">
            <a:extLst>
              <a:ext uri="{FF2B5EF4-FFF2-40B4-BE49-F238E27FC236}">
                <a16:creationId xmlns:a16="http://schemas.microsoft.com/office/drawing/2014/main" id="{8589C9F6-C1F0-4DF5-AFE4-33D34A61E20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74"/>
          <a:stretch/>
        </p:blipFill>
        <p:spPr>
          <a:xfrm rot="16200000">
            <a:off x="10825871" y="4021300"/>
            <a:ext cx="1919458" cy="81280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074A760B-2461-4355-B0CC-2B4FC6B3E31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04462" y="76118"/>
            <a:ext cx="2546520" cy="1245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5202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Přímá spojnice 16">
            <a:extLst>
              <a:ext uri="{FF2B5EF4-FFF2-40B4-BE49-F238E27FC236}">
                <a16:creationId xmlns:a16="http://schemas.microsoft.com/office/drawing/2014/main" id="{B7B5780A-0107-4F4F-9FA1-6CA4C5BBAC9B}"/>
              </a:ext>
            </a:extLst>
          </p:cNvPr>
          <p:cNvCxnSpPr>
            <a:cxnSpLocks/>
          </p:cNvCxnSpPr>
          <p:nvPr/>
        </p:nvCxnSpPr>
        <p:spPr>
          <a:xfrm flipV="1">
            <a:off x="266700" y="1"/>
            <a:ext cx="0" cy="6438899"/>
          </a:xfrm>
          <a:prstGeom prst="line">
            <a:avLst/>
          </a:prstGeom>
          <a:ln w="25400">
            <a:solidFill>
              <a:srgbClr val="F8A4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>
            <a:extLst>
              <a:ext uri="{FF2B5EF4-FFF2-40B4-BE49-F238E27FC236}">
                <a16:creationId xmlns:a16="http://schemas.microsoft.com/office/drawing/2014/main" id="{CA126BAB-CBDE-454F-BDE5-0C4CFC735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2358"/>
            <a:ext cx="10515600" cy="942555"/>
          </a:xfrm>
        </p:spPr>
        <p:txBody>
          <a:bodyPr>
            <a:normAutofit/>
          </a:bodyPr>
          <a:lstStyle/>
          <a:p>
            <a:pPr algn="l"/>
            <a:r>
              <a:rPr lang="cs-CZ" dirty="0">
                <a:solidFill>
                  <a:srgbClr val="42B186"/>
                </a:solidFill>
              </a:rPr>
              <a:t>Data v roce 2020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30AE6726-07D1-415A-841F-737E1A83C0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2422" y="1695635"/>
            <a:ext cx="10301377" cy="4250328"/>
          </a:xfrm>
        </p:spPr>
        <p:txBody>
          <a:bodyPr>
            <a:normAutofit/>
          </a:bodyPr>
          <a:lstStyle/>
          <a:p>
            <a:r>
              <a:rPr lang="cs-CZ" dirty="0"/>
              <a:t>Každodenně je na světě vyprodukováno 2,5 mil. TB dat. </a:t>
            </a:r>
            <a:r>
              <a:rPr lang="cs-CZ" sz="2000" dirty="0"/>
              <a:t>(OECD)</a:t>
            </a:r>
          </a:p>
          <a:p>
            <a:r>
              <a:rPr lang="cs-CZ" dirty="0"/>
              <a:t>Téměř 90% všech údajů bylo vytvořeno za poslední dva roky. </a:t>
            </a:r>
            <a:r>
              <a:rPr lang="cs-CZ" sz="2000" dirty="0"/>
              <a:t>(</a:t>
            </a:r>
            <a:r>
              <a:rPr lang="cs-CZ" sz="2000" dirty="0" err="1"/>
              <a:t>BaseLine</a:t>
            </a:r>
            <a:r>
              <a:rPr lang="cs-CZ" sz="2000" dirty="0"/>
              <a:t>)</a:t>
            </a:r>
          </a:p>
          <a:p>
            <a:endParaRPr lang="cs-CZ" sz="2000" dirty="0"/>
          </a:p>
          <a:p>
            <a:endParaRPr lang="cs-CZ" sz="2000" dirty="0"/>
          </a:p>
          <a:p>
            <a:r>
              <a:rPr lang="cs-CZ" dirty="0"/>
              <a:t>Nestrukturovaná data představují problém 95 % podniků. </a:t>
            </a:r>
            <a:r>
              <a:rPr lang="cs-CZ" sz="2000" dirty="0"/>
              <a:t>(Forbes)</a:t>
            </a:r>
          </a:p>
          <a:p>
            <a:r>
              <a:rPr lang="cs-CZ" dirty="0"/>
              <a:t>Společnosti využívající velká data zaznamenaly v roce 2015 nárůst zisku o 8 %. </a:t>
            </a:r>
            <a:r>
              <a:rPr lang="cs-CZ" sz="2000" dirty="0"/>
              <a:t>(</a:t>
            </a:r>
            <a:r>
              <a:rPr lang="cs-CZ" sz="2000" dirty="0" err="1"/>
              <a:t>Entrepreneur</a:t>
            </a:r>
            <a:r>
              <a:rPr lang="cs-CZ" sz="2000" dirty="0"/>
              <a:t>)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b="1" dirty="0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9F9E883F-C3C1-4D65-A3C8-BAAD17E320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66"/>
          <a:stretch/>
        </p:blipFill>
        <p:spPr>
          <a:xfrm flipV="1">
            <a:off x="10089393" y="48619"/>
            <a:ext cx="2102607" cy="1189059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074A760B-2461-4355-B0CC-2B4FC6B3E3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04462" y="76118"/>
            <a:ext cx="2546520" cy="1245655"/>
          </a:xfrm>
          <a:prstGeom prst="rect">
            <a:avLst/>
          </a:prstGeom>
        </p:spPr>
      </p:pic>
      <p:pic>
        <p:nvPicPr>
          <p:cNvPr id="33" name="Obrázek 32">
            <a:extLst>
              <a:ext uri="{FF2B5EF4-FFF2-40B4-BE49-F238E27FC236}">
                <a16:creationId xmlns:a16="http://schemas.microsoft.com/office/drawing/2014/main" id="{264FA027-0756-43A4-8A4A-0C2FE51BD73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42"/>
          <a:stretch/>
        </p:blipFill>
        <p:spPr>
          <a:xfrm>
            <a:off x="0" y="5460090"/>
            <a:ext cx="2139940" cy="1337440"/>
          </a:xfrm>
          <a:prstGeom prst="rect">
            <a:avLst/>
          </a:prstGeom>
        </p:spPr>
      </p:pic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A38BC241-6422-4678-9C76-B2D58CA9C508}"/>
              </a:ext>
            </a:extLst>
          </p:cNvPr>
          <p:cNvCxnSpPr>
            <a:cxnSpLocks/>
          </p:cNvCxnSpPr>
          <p:nvPr/>
        </p:nvCxnSpPr>
        <p:spPr>
          <a:xfrm>
            <a:off x="0" y="1057275"/>
            <a:ext cx="8979694" cy="0"/>
          </a:xfrm>
          <a:prstGeom prst="line">
            <a:avLst/>
          </a:prstGeom>
          <a:ln w="25400">
            <a:solidFill>
              <a:srgbClr val="0AA8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14">
            <a:extLst>
              <a:ext uri="{FF2B5EF4-FFF2-40B4-BE49-F238E27FC236}">
                <a16:creationId xmlns:a16="http://schemas.microsoft.com/office/drawing/2014/main" id="{C8C4A699-258D-4C1A-8CFA-8382A1E60BEB}"/>
              </a:ext>
            </a:extLst>
          </p:cNvPr>
          <p:cNvCxnSpPr>
            <a:cxnSpLocks/>
          </p:cNvCxnSpPr>
          <p:nvPr/>
        </p:nvCxnSpPr>
        <p:spPr>
          <a:xfrm>
            <a:off x="11379200" y="1064598"/>
            <a:ext cx="812800" cy="0"/>
          </a:xfrm>
          <a:prstGeom prst="line">
            <a:avLst/>
          </a:prstGeom>
          <a:ln w="25400">
            <a:solidFill>
              <a:srgbClr val="FBBF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25">
            <a:extLst>
              <a:ext uri="{FF2B5EF4-FFF2-40B4-BE49-F238E27FC236}">
                <a16:creationId xmlns:a16="http://schemas.microsoft.com/office/drawing/2014/main" id="{D3F2564A-B97A-4D9D-8B86-8EF4A9287528}"/>
              </a:ext>
            </a:extLst>
          </p:cNvPr>
          <p:cNvCxnSpPr>
            <a:cxnSpLocks/>
          </p:cNvCxnSpPr>
          <p:nvPr/>
        </p:nvCxnSpPr>
        <p:spPr>
          <a:xfrm>
            <a:off x="9717881" y="1090613"/>
            <a:ext cx="497682" cy="0"/>
          </a:xfrm>
          <a:prstGeom prst="line">
            <a:avLst/>
          </a:prstGeom>
          <a:ln w="25400">
            <a:gradFill flip="none" rotWithShape="1">
              <a:gsLst>
                <a:gs pos="0">
                  <a:srgbClr val="30AD49"/>
                </a:gs>
                <a:gs pos="100000">
                  <a:srgbClr val="78BA70"/>
                </a:gs>
              </a:gsLst>
              <a:lin ang="27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Obrázek 36">
            <a:extLst>
              <a:ext uri="{FF2B5EF4-FFF2-40B4-BE49-F238E27FC236}">
                <a16:creationId xmlns:a16="http://schemas.microsoft.com/office/drawing/2014/main" id="{8589C9F6-C1F0-4DF5-AFE4-33D34A61E20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74"/>
          <a:stretch/>
        </p:blipFill>
        <p:spPr>
          <a:xfrm rot="16200000">
            <a:off x="10825871" y="4021300"/>
            <a:ext cx="1919458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0192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Přímá spojnice 16">
            <a:extLst>
              <a:ext uri="{FF2B5EF4-FFF2-40B4-BE49-F238E27FC236}">
                <a16:creationId xmlns:a16="http://schemas.microsoft.com/office/drawing/2014/main" id="{B7B5780A-0107-4F4F-9FA1-6CA4C5BBAC9B}"/>
              </a:ext>
            </a:extLst>
          </p:cNvPr>
          <p:cNvCxnSpPr>
            <a:cxnSpLocks/>
          </p:cNvCxnSpPr>
          <p:nvPr/>
        </p:nvCxnSpPr>
        <p:spPr>
          <a:xfrm flipV="1">
            <a:off x="266700" y="1"/>
            <a:ext cx="0" cy="6438899"/>
          </a:xfrm>
          <a:prstGeom prst="line">
            <a:avLst/>
          </a:prstGeom>
          <a:ln w="25400">
            <a:solidFill>
              <a:srgbClr val="F8A4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>
            <a:extLst>
              <a:ext uri="{FF2B5EF4-FFF2-40B4-BE49-F238E27FC236}">
                <a16:creationId xmlns:a16="http://schemas.microsoft.com/office/drawing/2014/main" id="{CA126BAB-CBDE-454F-BDE5-0C4CFC735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2358"/>
            <a:ext cx="10515600" cy="942555"/>
          </a:xfrm>
        </p:spPr>
        <p:txBody>
          <a:bodyPr>
            <a:normAutofit/>
          </a:bodyPr>
          <a:lstStyle/>
          <a:p>
            <a:pPr algn="l"/>
            <a:r>
              <a:rPr lang="cs-CZ" dirty="0">
                <a:solidFill>
                  <a:srgbClr val="42B186"/>
                </a:solidFill>
              </a:rPr>
              <a:t>Proč se zabývat daty?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30AE6726-07D1-415A-841F-737E1A83C0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2422" y="1211661"/>
            <a:ext cx="10301377" cy="47343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Pokud bychom se jimi nezabývali, tak nevíme a nevidíme:</a:t>
            </a:r>
          </a:p>
          <a:p>
            <a:r>
              <a:rPr lang="cs-CZ" sz="2400" dirty="0"/>
              <a:t>Že se </a:t>
            </a:r>
            <a:r>
              <a:rPr lang="cs-CZ" sz="2400" b="1" dirty="0"/>
              <a:t>něco</a:t>
            </a:r>
            <a:r>
              <a:rPr lang="cs-CZ" sz="2400" dirty="0"/>
              <a:t> děje.</a:t>
            </a:r>
          </a:p>
          <a:p>
            <a:r>
              <a:rPr lang="cs-CZ" sz="2400" b="1" dirty="0"/>
              <a:t>Co</a:t>
            </a:r>
            <a:r>
              <a:rPr lang="cs-CZ" sz="2400" dirty="0"/>
              <a:t> se děje?</a:t>
            </a:r>
          </a:p>
          <a:p>
            <a:r>
              <a:rPr lang="cs-CZ" sz="2400" b="1" dirty="0"/>
              <a:t>Proč</a:t>
            </a:r>
            <a:r>
              <a:rPr lang="cs-CZ" sz="2400" dirty="0"/>
              <a:t> se to děje?</a:t>
            </a:r>
          </a:p>
          <a:p>
            <a:r>
              <a:rPr lang="cs-CZ" sz="2400" b="1" dirty="0"/>
              <a:t>Čeho/ koho </a:t>
            </a:r>
            <a:r>
              <a:rPr lang="cs-CZ" sz="2400" dirty="0"/>
              <a:t>se to týká?</a:t>
            </a:r>
          </a:p>
          <a:p>
            <a:r>
              <a:rPr lang="cs-CZ" sz="2400" dirty="0"/>
              <a:t>Jak </a:t>
            </a:r>
            <a:r>
              <a:rPr lang="cs-CZ" sz="2400" b="1" dirty="0"/>
              <a:t>dlouho</a:t>
            </a:r>
            <a:r>
              <a:rPr lang="cs-CZ" sz="2400" dirty="0"/>
              <a:t> se to děje? </a:t>
            </a:r>
          </a:p>
          <a:p>
            <a:endParaRPr lang="cs-CZ" sz="2000" dirty="0"/>
          </a:p>
          <a:p>
            <a:pPr marL="0" indent="0">
              <a:buNone/>
            </a:pPr>
            <a:r>
              <a:rPr lang="cs-CZ" dirty="0"/>
              <a:t>Tím pádem nemůžeme včas reagovat/ predikovat problémy/….</a:t>
            </a:r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b="1" dirty="0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9F9E883F-C3C1-4D65-A3C8-BAAD17E320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66"/>
          <a:stretch/>
        </p:blipFill>
        <p:spPr>
          <a:xfrm flipV="1">
            <a:off x="10089393" y="48619"/>
            <a:ext cx="2102607" cy="1189059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074A760B-2461-4355-B0CC-2B4FC6B3E3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04462" y="76118"/>
            <a:ext cx="2546520" cy="1245655"/>
          </a:xfrm>
          <a:prstGeom prst="rect">
            <a:avLst/>
          </a:prstGeom>
        </p:spPr>
      </p:pic>
      <p:pic>
        <p:nvPicPr>
          <p:cNvPr id="33" name="Obrázek 32">
            <a:extLst>
              <a:ext uri="{FF2B5EF4-FFF2-40B4-BE49-F238E27FC236}">
                <a16:creationId xmlns:a16="http://schemas.microsoft.com/office/drawing/2014/main" id="{264FA027-0756-43A4-8A4A-0C2FE51BD73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42"/>
          <a:stretch/>
        </p:blipFill>
        <p:spPr>
          <a:xfrm>
            <a:off x="0" y="5460090"/>
            <a:ext cx="2139940" cy="1337440"/>
          </a:xfrm>
          <a:prstGeom prst="rect">
            <a:avLst/>
          </a:prstGeom>
        </p:spPr>
      </p:pic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A38BC241-6422-4678-9C76-B2D58CA9C508}"/>
              </a:ext>
            </a:extLst>
          </p:cNvPr>
          <p:cNvCxnSpPr>
            <a:cxnSpLocks/>
          </p:cNvCxnSpPr>
          <p:nvPr/>
        </p:nvCxnSpPr>
        <p:spPr>
          <a:xfrm>
            <a:off x="0" y="1057275"/>
            <a:ext cx="8979694" cy="0"/>
          </a:xfrm>
          <a:prstGeom prst="line">
            <a:avLst/>
          </a:prstGeom>
          <a:ln w="25400">
            <a:solidFill>
              <a:srgbClr val="0AA8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14">
            <a:extLst>
              <a:ext uri="{FF2B5EF4-FFF2-40B4-BE49-F238E27FC236}">
                <a16:creationId xmlns:a16="http://schemas.microsoft.com/office/drawing/2014/main" id="{C8C4A699-258D-4C1A-8CFA-8382A1E60BEB}"/>
              </a:ext>
            </a:extLst>
          </p:cNvPr>
          <p:cNvCxnSpPr>
            <a:cxnSpLocks/>
          </p:cNvCxnSpPr>
          <p:nvPr/>
        </p:nvCxnSpPr>
        <p:spPr>
          <a:xfrm>
            <a:off x="11379200" y="1064598"/>
            <a:ext cx="812800" cy="0"/>
          </a:xfrm>
          <a:prstGeom prst="line">
            <a:avLst/>
          </a:prstGeom>
          <a:ln w="25400">
            <a:solidFill>
              <a:srgbClr val="FBBF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25">
            <a:extLst>
              <a:ext uri="{FF2B5EF4-FFF2-40B4-BE49-F238E27FC236}">
                <a16:creationId xmlns:a16="http://schemas.microsoft.com/office/drawing/2014/main" id="{D3F2564A-B97A-4D9D-8B86-8EF4A9287528}"/>
              </a:ext>
            </a:extLst>
          </p:cNvPr>
          <p:cNvCxnSpPr>
            <a:cxnSpLocks/>
          </p:cNvCxnSpPr>
          <p:nvPr/>
        </p:nvCxnSpPr>
        <p:spPr>
          <a:xfrm>
            <a:off x="9717881" y="1090613"/>
            <a:ext cx="497682" cy="0"/>
          </a:xfrm>
          <a:prstGeom prst="line">
            <a:avLst/>
          </a:prstGeom>
          <a:ln w="25400">
            <a:gradFill flip="none" rotWithShape="1">
              <a:gsLst>
                <a:gs pos="0">
                  <a:srgbClr val="30AD49"/>
                </a:gs>
                <a:gs pos="100000">
                  <a:srgbClr val="78BA70"/>
                </a:gs>
              </a:gsLst>
              <a:lin ang="27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Obrázek 36">
            <a:extLst>
              <a:ext uri="{FF2B5EF4-FFF2-40B4-BE49-F238E27FC236}">
                <a16:creationId xmlns:a16="http://schemas.microsoft.com/office/drawing/2014/main" id="{8589C9F6-C1F0-4DF5-AFE4-33D34A61E20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74"/>
          <a:stretch/>
        </p:blipFill>
        <p:spPr>
          <a:xfrm rot="16200000">
            <a:off x="10825871" y="4021300"/>
            <a:ext cx="1919458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6536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Přímá spojnice 16">
            <a:extLst>
              <a:ext uri="{FF2B5EF4-FFF2-40B4-BE49-F238E27FC236}">
                <a16:creationId xmlns:a16="http://schemas.microsoft.com/office/drawing/2014/main" id="{B7B5780A-0107-4F4F-9FA1-6CA4C5BBAC9B}"/>
              </a:ext>
            </a:extLst>
          </p:cNvPr>
          <p:cNvCxnSpPr>
            <a:cxnSpLocks/>
          </p:cNvCxnSpPr>
          <p:nvPr/>
        </p:nvCxnSpPr>
        <p:spPr>
          <a:xfrm flipV="1">
            <a:off x="266700" y="1"/>
            <a:ext cx="0" cy="6438899"/>
          </a:xfrm>
          <a:prstGeom prst="line">
            <a:avLst/>
          </a:prstGeom>
          <a:ln w="25400">
            <a:solidFill>
              <a:srgbClr val="F8A4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>
            <a:extLst>
              <a:ext uri="{FF2B5EF4-FFF2-40B4-BE49-F238E27FC236}">
                <a16:creationId xmlns:a16="http://schemas.microsoft.com/office/drawing/2014/main" id="{CA126BAB-CBDE-454F-BDE5-0C4CFC735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2358"/>
            <a:ext cx="10515600" cy="942555"/>
          </a:xfrm>
        </p:spPr>
        <p:txBody>
          <a:bodyPr>
            <a:normAutofit/>
          </a:bodyPr>
          <a:lstStyle/>
          <a:p>
            <a:pPr algn="l"/>
            <a:r>
              <a:rPr lang="cs-CZ" dirty="0">
                <a:solidFill>
                  <a:srgbClr val="42B186"/>
                </a:solidFill>
              </a:rPr>
              <a:t>Data jako zdroj informací a znalostí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30AE6726-07D1-415A-841F-737E1A83C0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2422" y="1211661"/>
            <a:ext cx="10301377" cy="4734302"/>
          </a:xfrm>
        </p:spPr>
        <p:txBody>
          <a:bodyPr>
            <a:normAutofit/>
          </a:bodyPr>
          <a:lstStyle/>
          <a:p>
            <a:endParaRPr lang="cs-CZ" b="1" dirty="0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9F9E883F-C3C1-4D65-A3C8-BAAD17E320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66"/>
          <a:stretch/>
        </p:blipFill>
        <p:spPr>
          <a:xfrm flipV="1">
            <a:off x="10089393" y="48619"/>
            <a:ext cx="2102607" cy="1189059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074A760B-2461-4355-B0CC-2B4FC6B3E3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04462" y="76118"/>
            <a:ext cx="2546520" cy="1245655"/>
          </a:xfrm>
          <a:prstGeom prst="rect">
            <a:avLst/>
          </a:prstGeom>
        </p:spPr>
      </p:pic>
      <p:pic>
        <p:nvPicPr>
          <p:cNvPr id="33" name="Obrázek 32">
            <a:extLst>
              <a:ext uri="{FF2B5EF4-FFF2-40B4-BE49-F238E27FC236}">
                <a16:creationId xmlns:a16="http://schemas.microsoft.com/office/drawing/2014/main" id="{264FA027-0756-43A4-8A4A-0C2FE51BD73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42"/>
          <a:stretch/>
        </p:blipFill>
        <p:spPr>
          <a:xfrm>
            <a:off x="0" y="5460090"/>
            <a:ext cx="2139940" cy="1337440"/>
          </a:xfrm>
          <a:prstGeom prst="rect">
            <a:avLst/>
          </a:prstGeom>
        </p:spPr>
      </p:pic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A38BC241-6422-4678-9C76-B2D58CA9C508}"/>
              </a:ext>
            </a:extLst>
          </p:cNvPr>
          <p:cNvCxnSpPr>
            <a:cxnSpLocks/>
          </p:cNvCxnSpPr>
          <p:nvPr/>
        </p:nvCxnSpPr>
        <p:spPr>
          <a:xfrm>
            <a:off x="0" y="1057275"/>
            <a:ext cx="8979694" cy="0"/>
          </a:xfrm>
          <a:prstGeom prst="line">
            <a:avLst/>
          </a:prstGeom>
          <a:ln w="25400">
            <a:solidFill>
              <a:srgbClr val="0AA8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14">
            <a:extLst>
              <a:ext uri="{FF2B5EF4-FFF2-40B4-BE49-F238E27FC236}">
                <a16:creationId xmlns:a16="http://schemas.microsoft.com/office/drawing/2014/main" id="{C8C4A699-258D-4C1A-8CFA-8382A1E60BEB}"/>
              </a:ext>
            </a:extLst>
          </p:cNvPr>
          <p:cNvCxnSpPr>
            <a:cxnSpLocks/>
          </p:cNvCxnSpPr>
          <p:nvPr/>
        </p:nvCxnSpPr>
        <p:spPr>
          <a:xfrm>
            <a:off x="11379200" y="1064598"/>
            <a:ext cx="812800" cy="0"/>
          </a:xfrm>
          <a:prstGeom prst="line">
            <a:avLst/>
          </a:prstGeom>
          <a:ln w="25400">
            <a:solidFill>
              <a:srgbClr val="FBBF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25">
            <a:extLst>
              <a:ext uri="{FF2B5EF4-FFF2-40B4-BE49-F238E27FC236}">
                <a16:creationId xmlns:a16="http://schemas.microsoft.com/office/drawing/2014/main" id="{D3F2564A-B97A-4D9D-8B86-8EF4A9287528}"/>
              </a:ext>
            </a:extLst>
          </p:cNvPr>
          <p:cNvCxnSpPr>
            <a:cxnSpLocks/>
          </p:cNvCxnSpPr>
          <p:nvPr/>
        </p:nvCxnSpPr>
        <p:spPr>
          <a:xfrm>
            <a:off x="9717881" y="1090613"/>
            <a:ext cx="497682" cy="0"/>
          </a:xfrm>
          <a:prstGeom prst="line">
            <a:avLst/>
          </a:prstGeom>
          <a:ln w="25400">
            <a:gradFill flip="none" rotWithShape="1">
              <a:gsLst>
                <a:gs pos="0">
                  <a:srgbClr val="30AD49"/>
                </a:gs>
                <a:gs pos="100000">
                  <a:srgbClr val="78BA70"/>
                </a:gs>
              </a:gsLst>
              <a:lin ang="27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Obrázek 36">
            <a:extLst>
              <a:ext uri="{FF2B5EF4-FFF2-40B4-BE49-F238E27FC236}">
                <a16:creationId xmlns:a16="http://schemas.microsoft.com/office/drawing/2014/main" id="{8589C9F6-C1F0-4DF5-AFE4-33D34A61E20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74"/>
          <a:stretch/>
        </p:blipFill>
        <p:spPr>
          <a:xfrm rot="16200000">
            <a:off x="10825871" y="4021300"/>
            <a:ext cx="1919458" cy="812800"/>
          </a:xfrm>
          <a:prstGeom prst="rect">
            <a:avLst/>
          </a:prstGeom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B92ED1DE-6487-4210-93D6-75951CCB244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38762818"/>
              </p:ext>
            </p:extLst>
          </p:nvPr>
        </p:nvGraphicFramePr>
        <p:xfrm>
          <a:off x="2674506" y="1451417"/>
          <a:ext cx="7827776" cy="50906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4" name="Šipka: dolů 13">
            <a:extLst>
              <a:ext uri="{FF2B5EF4-FFF2-40B4-BE49-F238E27FC236}">
                <a16:creationId xmlns:a16="http://schemas.microsoft.com/office/drawing/2014/main" id="{73BF2A3C-6615-4EB7-87F3-094DE5BD0636}"/>
              </a:ext>
            </a:extLst>
          </p:cNvPr>
          <p:cNvSpPr/>
          <p:nvPr/>
        </p:nvSpPr>
        <p:spPr>
          <a:xfrm rot="2283082">
            <a:off x="3844648" y="2257313"/>
            <a:ext cx="370455" cy="4007063"/>
          </a:xfrm>
          <a:prstGeom prst="downArrow">
            <a:avLst>
              <a:gd name="adj1" fmla="val 50000"/>
              <a:gd name="adj2" fmla="val 61616"/>
            </a:avLst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EAFABCC9-CB41-4BF4-B941-34BA138B1561}"/>
              </a:ext>
            </a:extLst>
          </p:cNvPr>
          <p:cNvSpPr txBox="1"/>
          <p:nvPr/>
        </p:nvSpPr>
        <p:spPr>
          <a:xfrm rot="18488051">
            <a:off x="2733736" y="3314017"/>
            <a:ext cx="25922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Zpracování dat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5935271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Přímá spojnice 16">
            <a:extLst>
              <a:ext uri="{FF2B5EF4-FFF2-40B4-BE49-F238E27FC236}">
                <a16:creationId xmlns:a16="http://schemas.microsoft.com/office/drawing/2014/main" id="{B7B5780A-0107-4F4F-9FA1-6CA4C5BBAC9B}"/>
              </a:ext>
            </a:extLst>
          </p:cNvPr>
          <p:cNvCxnSpPr>
            <a:cxnSpLocks/>
          </p:cNvCxnSpPr>
          <p:nvPr/>
        </p:nvCxnSpPr>
        <p:spPr>
          <a:xfrm flipV="1">
            <a:off x="266700" y="1"/>
            <a:ext cx="0" cy="6438899"/>
          </a:xfrm>
          <a:prstGeom prst="line">
            <a:avLst/>
          </a:prstGeom>
          <a:ln w="25400">
            <a:solidFill>
              <a:srgbClr val="F8A4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>
            <a:extLst>
              <a:ext uri="{FF2B5EF4-FFF2-40B4-BE49-F238E27FC236}">
                <a16:creationId xmlns:a16="http://schemas.microsoft.com/office/drawing/2014/main" id="{CA126BAB-CBDE-454F-BDE5-0C4CFC735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2358"/>
            <a:ext cx="10515600" cy="942555"/>
          </a:xfrm>
        </p:spPr>
        <p:txBody>
          <a:bodyPr>
            <a:normAutofit/>
          </a:bodyPr>
          <a:lstStyle/>
          <a:p>
            <a:pPr algn="l"/>
            <a:r>
              <a:rPr lang="cs-CZ" dirty="0">
                <a:solidFill>
                  <a:srgbClr val="42B186"/>
                </a:solidFill>
              </a:rPr>
              <a:t>Analýza dat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30AE6726-07D1-415A-841F-737E1A83C0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2422" y="1211661"/>
            <a:ext cx="9449861" cy="4734302"/>
          </a:xfrm>
        </p:spPr>
        <p:txBody>
          <a:bodyPr>
            <a:normAutofit/>
          </a:bodyPr>
          <a:lstStyle/>
          <a:p>
            <a:r>
              <a:rPr lang="cs-CZ" dirty="0"/>
              <a:t>Statistické metody 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Metody strojového učení (ML)</a:t>
            </a:r>
          </a:p>
          <a:p>
            <a:pPr lvl="1"/>
            <a:r>
              <a:rPr lang="cs-CZ" dirty="0"/>
              <a:t>Učení s učitelem </a:t>
            </a:r>
          </a:p>
          <a:p>
            <a:pPr lvl="1"/>
            <a:r>
              <a:rPr lang="cs-CZ" dirty="0"/>
              <a:t>Učení bez učitele</a:t>
            </a:r>
          </a:p>
          <a:p>
            <a:endParaRPr lang="cs-CZ" dirty="0"/>
          </a:p>
          <a:p>
            <a:pPr lvl="1"/>
            <a:r>
              <a:rPr lang="cs-CZ" dirty="0"/>
              <a:t>Klasifikace</a:t>
            </a:r>
          </a:p>
          <a:p>
            <a:pPr lvl="1"/>
            <a:r>
              <a:rPr lang="cs-CZ" dirty="0"/>
              <a:t>Regrese</a:t>
            </a:r>
          </a:p>
          <a:p>
            <a:pPr lvl="1"/>
            <a:r>
              <a:rPr lang="cs-CZ" dirty="0"/>
              <a:t>Shlukování</a:t>
            </a:r>
          </a:p>
          <a:p>
            <a:pPr marL="0" indent="0">
              <a:buNone/>
            </a:pPr>
            <a:endParaRPr lang="cs-CZ" dirty="0"/>
          </a:p>
          <a:p>
            <a:pPr marL="457200" lvl="1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cs-CZ" b="1" dirty="0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9F9E883F-C3C1-4D65-A3C8-BAAD17E320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66"/>
          <a:stretch/>
        </p:blipFill>
        <p:spPr>
          <a:xfrm flipV="1">
            <a:off x="10089393" y="48619"/>
            <a:ext cx="2102607" cy="1189059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074A760B-2461-4355-B0CC-2B4FC6B3E3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04462" y="76118"/>
            <a:ext cx="2546520" cy="1245655"/>
          </a:xfrm>
          <a:prstGeom prst="rect">
            <a:avLst/>
          </a:prstGeom>
        </p:spPr>
      </p:pic>
      <p:pic>
        <p:nvPicPr>
          <p:cNvPr id="33" name="Obrázek 32">
            <a:extLst>
              <a:ext uri="{FF2B5EF4-FFF2-40B4-BE49-F238E27FC236}">
                <a16:creationId xmlns:a16="http://schemas.microsoft.com/office/drawing/2014/main" id="{264FA027-0756-43A4-8A4A-0C2FE51BD73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42"/>
          <a:stretch/>
        </p:blipFill>
        <p:spPr>
          <a:xfrm>
            <a:off x="0" y="5460090"/>
            <a:ext cx="2139940" cy="1337440"/>
          </a:xfrm>
          <a:prstGeom prst="rect">
            <a:avLst/>
          </a:prstGeom>
        </p:spPr>
      </p:pic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A38BC241-6422-4678-9C76-B2D58CA9C508}"/>
              </a:ext>
            </a:extLst>
          </p:cNvPr>
          <p:cNvCxnSpPr>
            <a:cxnSpLocks/>
          </p:cNvCxnSpPr>
          <p:nvPr/>
        </p:nvCxnSpPr>
        <p:spPr>
          <a:xfrm>
            <a:off x="0" y="1057275"/>
            <a:ext cx="8979694" cy="0"/>
          </a:xfrm>
          <a:prstGeom prst="line">
            <a:avLst/>
          </a:prstGeom>
          <a:ln w="25400">
            <a:solidFill>
              <a:srgbClr val="0AA8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14">
            <a:extLst>
              <a:ext uri="{FF2B5EF4-FFF2-40B4-BE49-F238E27FC236}">
                <a16:creationId xmlns:a16="http://schemas.microsoft.com/office/drawing/2014/main" id="{C8C4A699-258D-4C1A-8CFA-8382A1E60BEB}"/>
              </a:ext>
            </a:extLst>
          </p:cNvPr>
          <p:cNvCxnSpPr>
            <a:cxnSpLocks/>
          </p:cNvCxnSpPr>
          <p:nvPr/>
        </p:nvCxnSpPr>
        <p:spPr>
          <a:xfrm>
            <a:off x="11379200" y="1064598"/>
            <a:ext cx="812800" cy="0"/>
          </a:xfrm>
          <a:prstGeom prst="line">
            <a:avLst/>
          </a:prstGeom>
          <a:ln w="25400">
            <a:solidFill>
              <a:srgbClr val="FBBF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25">
            <a:extLst>
              <a:ext uri="{FF2B5EF4-FFF2-40B4-BE49-F238E27FC236}">
                <a16:creationId xmlns:a16="http://schemas.microsoft.com/office/drawing/2014/main" id="{D3F2564A-B97A-4D9D-8B86-8EF4A9287528}"/>
              </a:ext>
            </a:extLst>
          </p:cNvPr>
          <p:cNvCxnSpPr>
            <a:cxnSpLocks/>
          </p:cNvCxnSpPr>
          <p:nvPr/>
        </p:nvCxnSpPr>
        <p:spPr>
          <a:xfrm>
            <a:off x="9717881" y="1090613"/>
            <a:ext cx="497682" cy="0"/>
          </a:xfrm>
          <a:prstGeom prst="line">
            <a:avLst/>
          </a:prstGeom>
          <a:ln w="25400">
            <a:gradFill flip="none" rotWithShape="1">
              <a:gsLst>
                <a:gs pos="0">
                  <a:srgbClr val="30AD49"/>
                </a:gs>
                <a:gs pos="100000">
                  <a:srgbClr val="78BA70"/>
                </a:gs>
              </a:gsLst>
              <a:lin ang="27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Obrázek 36">
            <a:extLst>
              <a:ext uri="{FF2B5EF4-FFF2-40B4-BE49-F238E27FC236}">
                <a16:creationId xmlns:a16="http://schemas.microsoft.com/office/drawing/2014/main" id="{8589C9F6-C1F0-4DF5-AFE4-33D34A61E20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74"/>
          <a:stretch/>
        </p:blipFill>
        <p:spPr>
          <a:xfrm rot="16200000">
            <a:off x="10825871" y="4021300"/>
            <a:ext cx="1919458" cy="812800"/>
          </a:xfrm>
          <a:prstGeom prst="rect">
            <a:avLst/>
          </a:prstGeom>
        </p:spPr>
      </p:pic>
      <p:sp>
        <p:nvSpPr>
          <p:cNvPr id="12" name="Zástupný symbol pro obsah 3">
            <a:extLst>
              <a:ext uri="{FF2B5EF4-FFF2-40B4-BE49-F238E27FC236}">
                <a16:creationId xmlns:a16="http://schemas.microsoft.com/office/drawing/2014/main" id="{5D57E9BA-7E46-47EA-9D73-4F9FB9948DEC}"/>
              </a:ext>
            </a:extLst>
          </p:cNvPr>
          <p:cNvSpPr txBox="1">
            <a:spLocks/>
          </p:cNvSpPr>
          <p:nvPr/>
        </p:nvSpPr>
        <p:spPr>
          <a:xfrm>
            <a:off x="5582705" y="1211661"/>
            <a:ext cx="4158770" cy="47343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  <a:p>
            <a:endParaRPr lang="cs-CZ" dirty="0"/>
          </a:p>
          <a:p>
            <a:endParaRPr lang="cs-CZ" b="1" dirty="0"/>
          </a:p>
          <a:p>
            <a:endParaRPr lang="cs-CZ" dirty="0"/>
          </a:p>
          <a:p>
            <a:pPr marL="0" indent="0">
              <a:buFont typeface="Arial" panose="020B0604020202020204" pitchFamily="34" charset="0"/>
              <a:buNone/>
            </a:pPr>
            <a:endParaRPr lang="cs-CZ" dirty="0"/>
          </a:p>
          <a:p>
            <a:pPr marL="0" indent="0">
              <a:buFont typeface="Arial" panose="020B0604020202020204" pitchFamily="34" charset="0"/>
              <a:buNone/>
            </a:pPr>
            <a:endParaRPr lang="cs-CZ" dirty="0"/>
          </a:p>
          <a:p>
            <a:pPr marL="0" indent="0">
              <a:buFont typeface="Arial" panose="020B0604020202020204" pitchFamily="34" charset="0"/>
              <a:buNone/>
            </a:pPr>
            <a:endParaRPr lang="cs-CZ" dirty="0"/>
          </a:p>
          <a:p>
            <a:pPr marL="0" indent="0">
              <a:buFont typeface="Arial" panose="020B0604020202020204" pitchFamily="34" charset="0"/>
              <a:buNone/>
            </a:pPr>
            <a:endParaRPr lang="cs-CZ" dirty="0"/>
          </a:p>
          <a:p>
            <a:endParaRPr lang="cs-CZ" dirty="0"/>
          </a:p>
        </p:txBody>
      </p:sp>
      <p:pic>
        <p:nvPicPr>
          <p:cNvPr id="5" name="Obrázek 4" descr="Obsah obrázku interiér, světlo, vsedě, fáze&#10;&#10;Popis byl vytvořen automaticky">
            <a:extLst>
              <a:ext uri="{FF2B5EF4-FFF2-40B4-BE49-F238E27FC236}">
                <a16:creationId xmlns:a16="http://schemas.microsoft.com/office/drawing/2014/main" id="{A2140ACA-F264-4775-B147-3821019F0C9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7293" y="2721947"/>
            <a:ext cx="4625394" cy="3078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6396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Přímá spojnice 16">
            <a:extLst>
              <a:ext uri="{FF2B5EF4-FFF2-40B4-BE49-F238E27FC236}">
                <a16:creationId xmlns:a16="http://schemas.microsoft.com/office/drawing/2014/main" id="{B7B5780A-0107-4F4F-9FA1-6CA4C5BBAC9B}"/>
              </a:ext>
            </a:extLst>
          </p:cNvPr>
          <p:cNvCxnSpPr>
            <a:cxnSpLocks/>
          </p:cNvCxnSpPr>
          <p:nvPr/>
        </p:nvCxnSpPr>
        <p:spPr>
          <a:xfrm flipV="1">
            <a:off x="266700" y="1"/>
            <a:ext cx="0" cy="6438899"/>
          </a:xfrm>
          <a:prstGeom prst="line">
            <a:avLst/>
          </a:prstGeom>
          <a:ln w="25400">
            <a:solidFill>
              <a:srgbClr val="F8A4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>
            <a:extLst>
              <a:ext uri="{FF2B5EF4-FFF2-40B4-BE49-F238E27FC236}">
                <a16:creationId xmlns:a16="http://schemas.microsoft.com/office/drawing/2014/main" id="{CA126BAB-CBDE-454F-BDE5-0C4CFC735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2358"/>
            <a:ext cx="10515600" cy="942555"/>
          </a:xfrm>
        </p:spPr>
        <p:txBody>
          <a:bodyPr>
            <a:normAutofit/>
          </a:bodyPr>
          <a:lstStyle/>
          <a:p>
            <a:pPr algn="l"/>
            <a:r>
              <a:rPr lang="cs-CZ" dirty="0">
                <a:solidFill>
                  <a:srgbClr val="42B186"/>
                </a:solidFill>
              </a:rPr>
              <a:t>Využití strojového učení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30AE6726-07D1-415A-841F-737E1A83C0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2422" y="1211661"/>
            <a:ext cx="10301377" cy="4734302"/>
          </a:xfrm>
        </p:spPr>
        <p:txBody>
          <a:bodyPr>
            <a:normAutofit/>
          </a:bodyPr>
          <a:lstStyle/>
          <a:p>
            <a:r>
              <a:rPr lang="cs-CZ" dirty="0"/>
              <a:t>Prediktivní údržba</a:t>
            </a:r>
          </a:p>
          <a:p>
            <a:r>
              <a:rPr lang="cs-CZ" dirty="0"/>
              <a:t>Identifikace závad, kontrola </a:t>
            </a:r>
          </a:p>
          <a:p>
            <a:r>
              <a:rPr lang="cs-CZ" dirty="0"/>
              <a:t>Vývoj nového produktu s ohledem na nějaké kritérium</a:t>
            </a:r>
          </a:p>
          <a:p>
            <a:r>
              <a:rPr lang="cs-CZ" dirty="0"/>
              <a:t>Vývoj nových léků</a:t>
            </a:r>
          </a:p>
          <a:p>
            <a:r>
              <a:rPr lang="cs-CZ" dirty="0"/>
              <a:t>Identifikace nebo segmentace zákazníků</a:t>
            </a:r>
          </a:p>
          <a:p>
            <a:r>
              <a:rPr lang="cs-CZ" dirty="0"/>
              <a:t>A mnoho dalšího…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sz="2400" dirty="0"/>
              <a:t>Obr.:  anténa </a:t>
            </a:r>
            <a:r>
              <a:rPr lang="cs-CZ" sz="2400" dirty="0" err="1"/>
              <a:t>mikrosatelitu</a:t>
            </a:r>
            <a:r>
              <a:rPr lang="cs-CZ" sz="2400" dirty="0"/>
              <a:t> NASA new </a:t>
            </a:r>
            <a:r>
              <a:rPr lang="cs-CZ" sz="2400" dirty="0" err="1"/>
              <a:t>millennium</a:t>
            </a:r>
            <a:r>
              <a:rPr lang="cs-CZ" sz="2400" dirty="0"/>
              <a:t> ST5</a:t>
            </a:r>
          </a:p>
          <a:p>
            <a:endParaRPr lang="cs-CZ" dirty="0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sz="2000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b="1" dirty="0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9F9E883F-C3C1-4D65-A3C8-BAAD17E320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66"/>
          <a:stretch/>
        </p:blipFill>
        <p:spPr>
          <a:xfrm flipV="1">
            <a:off x="10089393" y="48619"/>
            <a:ext cx="2102607" cy="1189059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074A760B-2461-4355-B0CC-2B4FC6B3E3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04462" y="76118"/>
            <a:ext cx="2546520" cy="1245655"/>
          </a:xfrm>
          <a:prstGeom prst="rect">
            <a:avLst/>
          </a:prstGeom>
        </p:spPr>
      </p:pic>
      <p:pic>
        <p:nvPicPr>
          <p:cNvPr id="33" name="Obrázek 32">
            <a:extLst>
              <a:ext uri="{FF2B5EF4-FFF2-40B4-BE49-F238E27FC236}">
                <a16:creationId xmlns:a16="http://schemas.microsoft.com/office/drawing/2014/main" id="{264FA027-0756-43A4-8A4A-0C2FE51BD73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42"/>
          <a:stretch/>
        </p:blipFill>
        <p:spPr>
          <a:xfrm>
            <a:off x="0" y="5460090"/>
            <a:ext cx="2139940" cy="1337440"/>
          </a:xfrm>
          <a:prstGeom prst="rect">
            <a:avLst/>
          </a:prstGeom>
        </p:spPr>
      </p:pic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A38BC241-6422-4678-9C76-B2D58CA9C508}"/>
              </a:ext>
            </a:extLst>
          </p:cNvPr>
          <p:cNvCxnSpPr>
            <a:cxnSpLocks/>
          </p:cNvCxnSpPr>
          <p:nvPr/>
        </p:nvCxnSpPr>
        <p:spPr>
          <a:xfrm>
            <a:off x="0" y="1057275"/>
            <a:ext cx="8979694" cy="0"/>
          </a:xfrm>
          <a:prstGeom prst="line">
            <a:avLst/>
          </a:prstGeom>
          <a:ln w="25400">
            <a:solidFill>
              <a:srgbClr val="0AA8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14">
            <a:extLst>
              <a:ext uri="{FF2B5EF4-FFF2-40B4-BE49-F238E27FC236}">
                <a16:creationId xmlns:a16="http://schemas.microsoft.com/office/drawing/2014/main" id="{C8C4A699-258D-4C1A-8CFA-8382A1E60BEB}"/>
              </a:ext>
            </a:extLst>
          </p:cNvPr>
          <p:cNvCxnSpPr>
            <a:cxnSpLocks/>
          </p:cNvCxnSpPr>
          <p:nvPr/>
        </p:nvCxnSpPr>
        <p:spPr>
          <a:xfrm>
            <a:off x="11379200" y="1064598"/>
            <a:ext cx="812800" cy="0"/>
          </a:xfrm>
          <a:prstGeom prst="line">
            <a:avLst/>
          </a:prstGeom>
          <a:ln w="25400">
            <a:solidFill>
              <a:srgbClr val="FBBF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25">
            <a:extLst>
              <a:ext uri="{FF2B5EF4-FFF2-40B4-BE49-F238E27FC236}">
                <a16:creationId xmlns:a16="http://schemas.microsoft.com/office/drawing/2014/main" id="{D3F2564A-B97A-4D9D-8B86-8EF4A9287528}"/>
              </a:ext>
            </a:extLst>
          </p:cNvPr>
          <p:cNvCxnSpPr>
            <a:cxnSpLocks/>
          </p:cNvCxnSpPr>
          <p:nvPr/>
        </p:nvCxnSpPr>
        <p:spPr>
          <a:xfrm>
            <a:off x="9717881" y="1090613"/>
            <a:ext cx="497682" cy="0"/>
          </a:xfrm>
          <a:prstGeom prst="line">
            <a:avLst/>
          </a:prstGeom>
          <a:ln w="25400">
            <a:gradFill flip="none" rotWithShape="1">
              <a:gsLst>
                <a:gs pos="0">
                  <a:srgbClr val="30AD49"/>
                </a:gs>
                <a:gs pos="100000">
                  <a:srgbClr val="78BA70"/>
                </a:gs>
              </a:gsLst>
              <a:lin ang="27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Obrázek 36">
            <a:extLst>
              <a:ext uri="{FF2B5EF4-FFF2-40B4-BE49-F238E27FC236}">
                <a16:creationId xmlns:a16="http://schemas.microsoft.com/office/drawing/2014/main" id="{8589C9F6-C1F0-4DF5-AFE4-33D34A61E20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74"/>
          <a:stretch/>
        </p:blipFill>
        <p:spPr>
          <a:xfrm rot="16200000">
            <a:off x="10825871" y="4021300"/>
            <a:ext cx="1919458" cy="812800"/>
          </a:xfrm>
          <a:prstGeom prst="rect">
            <a:avLst/>
          </a:prstGeom>
        </p:spPr>
      </p:pic>
      <p:pic>
        <p:nvPicPr>
          <p:cNvPr id="5" name="Obrázek 4" descr="Obsah obrázku objekt&#10;&#10;Popis byl vytvořen automaticky">
            <a:extLst>
              <a:ext uri="{FF2B5EF4-FFF2-40B4-BE49-F238E27FC236}">
                <a16:creationId xmlns:a16="http://schemas.microsoft.com/office/drawing/2014/main" id="{38DD069A-7CEF-4C94-B6B1-80FBC57D54F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400" y="2961797"/>
            <a:ext cx="2857500" cy="340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3521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Přímá spojnice 16">
            <a:extLst>
              <a:ext uri="{FF2B5EF4-FFF2-40B4-BE49-F238E27FC236}">
                <a16:creationId xmlns:a16="http://schemas.microsoft.com/office/drawing/2014/main" id="{B7B5780A-0107-4F4F-9FA1-6CA4C5BBAC9B}"/>
              </a:ext>
            </a:extLst>
          </p:cNvPr>
          <p:cNvCxnSpPr>
            <a:cxnSpLocks/>
          </p:cNvCxnSpPr>
          <p:nvPr/>
        </p:nvCxnSpPr>
        <p:spPr>
          <a:xfrm flipV="1">
            <a:off x="266700" y="1"/>
            <a:ext cx="0" cy="6438899"/>
          </a:xfrm>
          <a:prstGeom prst="line">
            <a:avLst/>
          </a:prstGeom>
          <a:ln w="25400">
            <a:solidFill>
              <a:srgbClr val="F8A4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>
            <a:extLst>
              <a:ext uri="{FF2B5EF4-FFF2-40B4-BE49-F238E27FC236}">
                <a16:creationId xmlns:a16="http://schemas.microsoft.com/office/drawing/2014/main" id="{CA126BAB-CBDE-454F-BDE5-0C4CFC735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5310" y="269106"/>
            <a:ext cx="10515600" cy="942555"/>
          </a:xfrm>
        </p:spPr>
        <p:txBody>
          <a:bodyPr>
            <a:normAutofit/>
          </a:bodyPr>
          <a:lstStyle/>
          <a:p>
            <a:pPr algn="l"/>
            <a:r>
              <a:rPr lang="cs-CZ" dirty="0">
                <a:solidFill>
                  <a:srgbClr val="42B186"/>
                </a:solidFill>
              </a:rPr>
              <a:t>Dashboardy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30AE6726-07D1-415A-841F-737E1A83C0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2422" y="1211661"/>
            <a:ext cx="10301377" cy="4734302"/>
          </a:xfrm>
        </p:spPr>
        <p:txBody>
          <a:bodyPr>
            <a:normAutofit/>
          </a:bodyPr>
          <a:lstStyle/>
          <a:p>
            <a:r>
              <a:rPr lang="cs-CZ" dirty="0"/>
              <a:t>Vizualizace KPI (klíčových ukazatelů výkonu) sledované (nejenom) podnikem.</a:t>
            </a:r>
          </a:p>
          <a:p>
            <a:r>
              <a:rPr lang="cs-CZ" dirty="0"/>
              <a:t>Soubor grafů (popř. tabulek), které ukazují ucelený obraz o konkrétní situaci.</a:t>
            </a:r>
          </a:p>
          <a:p>
            <a:r>
              <a:rPr lang="cs-CZ" dirty="0"/>
              <a:t>Přizpůsobují se dle potřeb lidí, kteří je používají – metriky relevantní pro jednotlivé funkce ve firmě, pro odvětví apod.</a:t>
            </a:r>
          </a:p>
          <a:p>
            <a:r>
              <a:rPr lang="cs-CZ" dirty="0"/>
              <a:t>Získávání dat v reálném čase z více zdrojů.</a:t>
            </a:r>
          </a:p>
          <a:p>
            <a:r>
              <a:rPr lang="cs-CZ" dirty="0"/>
              <a:t>Propojení s algoritmy ML.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sz="2000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b="1" dirty="0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9F9E883F-C3C1-4D65-A3C8-BAAD17E320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66"/>
          <a:stretch/>
        </p:blipFill>
        <p:spPr>
          <a:xfrm flipV="1">
            <a:off x="10089393" y="48619"/>
            <a:ext cx="2102607" cy="1189059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074A760B-2461-4355-B0CC-2B4FC6B3E3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04462" y="76118"/>
            <a:ext cx="2546520" cy="1245655"/>
          </a:xfrm>
          <a:prstGeom prst="rect">
            <a:avLst/>
          </a:prstGeom>
        </p:spPr>
      </p:pic>
      <p:pic>
        <p:nvPicPr>
          <p:cNvPr id="33" name="Obrázek 32">
            <a:extLst>
              <a:ext uri="{FF2B5EF4-FFF2-40B4-BE49-F238E27FC236}">
                <a16:creationId xmlns:a16="http://schemas.microsoft.com/office/drawing/2014/main" id="{264FA027-0756-43A4-8A4A-0C2FE51BD73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42"/>
          <a:stretch/>
        </p:blipFill>
        <p:spPr>
          <a:xfrm>
            <a:off x="0" y="5460090"/>
            <a:ext cx="2139940" cy="1337440"/>
          </a:xfrm>
          <a:prstGeom prst="rect">
            <a:avLst/>
          </a:prstGeom>
        </p:spPr>
      </p:pic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A38BC241-6422-4678-9C76-B2D58CA9C508}"/>
              </a:ext>
            </a:extLst>
          </p:cNvPr>
          <p:cNvCxnSpPr>
            <a:cxnSpLocks/>
          </p:cNvCxnSpPr>
          <p:nvPr/>
        </p:nvCxnSpPr>
        <p:spPr>
          <a:xfrm>
            <a:off x="0" y="1057275"/>
            <a:ext cx="8979694" cy="0"/>
          </a:xfrm>
          <a:prstGeom prst="line">
            <a:avLst/>
          </a:prstGeom>
          <a:ln w="25400">
            <a:solidFill>
              <a:srgbClr val="0AA8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14">
            <a:extLst>
              <a:ext uri="{FF2B5EF4-FFF2-40B4-BE49-F238E27FC236}">
                <a16:creationId xmlns:a16="http://schemas.microsoft.com/office/drawing/2014/main" id="{C8C4A699-258D-4C1A-8CFA-8382A1E60BEB}"/>
              </a:ext>
            </a:extLst>
          </p:cNvPr>
          <p:cNvCxnSpPr>
            <a:cxnSpLocks/>
          </p:cNvCxnSpPr>
          <p:nvPr/>
        </p:nvCxnSpPr>
        <p:spPr>
          <a:xfrm>
            <a:off x="11379200" y="1064598"/>
            <a:ext cx="812800" cy="0"/>
          </a:xfrm>
          <a:prstGeom prst="line">
            <a:avLst/>
          </a:prstGeom>
          <a:ln w="25400">
            <a:solidFill>
              <a:srgbClr val="FBBF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25">
            <a:extLst>
              <a:ext uri="{FF2B5EF4-FFF2-40B4-BE49-F238E27FC236}">
                <a16:creationId xmlns:a16="http://schemas.microsoft.com/office/drawing/2014/main" id="{D3F2564A-B97A-4D9D-8B86-8EF4A9287528}"/>
              </a:ext>
            </a:extLst>
          </p:cNvPr>
          <p:cNvCxnSpPr>
            <a:cxnSpLocks/>
          </p:cNvCxnSpPr>
          <p:nvPr/>
        </p:nvCxnSpPr>
        <p:spPr>
          <a:xfrm>
            <a:off x="9717881" y="1090613"/>
            <a:ext cx="497682" cy="0"/>
          </a:xfrm>
          <a:prstGeom prst="line">
            <a:avLst/>
          </a:prstGeom>
          <a:ln w="25400">
            <a:gradFill flip="none" rotWithShape="1">
              <a:gsLst>
                <a:gs pos="0">
                  <a:srgbClr val="30AD49"/>
                </a:gs>
                <a:gs pos="100000">
                  <a:srgbClr val="78BA70"/>
                </a:gs>
              </a:gsLst>
              <a:lin ang="27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Obrázek 36">
            <a:extLst>
              <a:ext uri="{FF2B5EF4-FFF2-40B4-BE49-F238E27FC236}">
                <a16:creationId xmlns:a16="http://schemas.microsoft.com/office/drawing/2014/main" id="{8589C9F6-C1F0-4DF5-AFE4-33D34A61E20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74"/>
          <a:stretch/>
        </p:blipFill>
        <p:spPr>
          <a:xfrm rot="16200000">
            <a:off x="10825871" y="4021300"/>
            <a:ext cx="1919458" cy="81280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09E8B00A-D41E-465F-85BA-A1467181959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5048" y="3925544"/>
            <a:ext cx="3775934" cy="2513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8325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>
            <a:extLst>
              <a:ext uri="{FF2B5EF4-FFF2-40B4-BE49-F238E27FC236}">
                <a16:creationId xmlns:a16="http://schemas.microsoft.com/office/drawing/2014/main" id="{2EBAF569-4D7E-4C1A-9E5C-55A96D850490}"/>
              </a:ext>
            </a:extLst>
          </p:cNvPr>
          <p:cNvSpPr/>
          <p:nvPr/>
        </p:nvSpPr>
        <p:spPr>
          <a:xfrm>
            <a:off x="247366" y="2016106"/>
            <a:ext cx="7556106" cy="27136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A126BAB-CBDE-454F-BDE5-0C4CFC7358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2317" y="2064240"/>
            <a:ext cx="6794383" cy="2489288"/>
          </a:xfrm>
          <a:noFill/>
          <a:ln>
            <a:noFill/>
          </a:ln>
        </p:spPr>
        <p:txBody>
          <a:bodyPr>
            <a:normAutofit fontScale="90000"/>
          </a:bodyPr>
          <a:lstStyle/>
          <a:p>
            <a:pPr algn="l"/>
            <a:r>
              <a:rPr lang="cs-CZ" sz="2700" b="1" dirty="0">
                <a:solidFill>
                  <a:srgbClr val="42B186"/>
                </a:solidFill>
              </a:rPr>
              <a:t>Věra Marková</a:t>
            </a:r>
            <a:br>
              <a:rPr lang="cs-CZ" sz="2700" dirty="0"/>
            </a:br>
            <a:r>
              <a:rPr lang="cs-CZ" sz="2700" dirty="0"/>
              <a:t>Odborná pracovnice pro zavádění nových technologií</a:t>
            </a:r>
            <a:br>
              <a:rPr lang="cs-CZ" sz="2700" dirty="0"/>
            </a:br>
            <a:r>
              <a:rPr lang="cs-CZ" sz="2700" dirty="0"/>
              <a:t>Tel.: 604 447 553</a:t>
            </a:r>
            <a:br>
              <a:rPr lang="cs-CZ" sz="2700" dirty="0"/>
            </a:br>
            <a:r>
              <a:rPr lang="cs-CZ" sz="2700" dirty="0"/>
              <a:t>E-mail: </a:t>
            </a:r>
            <a:r>
              <a:rPr lang="cs-CZ" sz="2700" dirty="0">
                <a:hlinkClick r:id="rId3"/>
              </a:rPr>
              <a:t>vera.markova@karp-kv.cz</a:t>
            </a:r>
            <a:br>
              <a:rPr lang="cs-CZ" sz="2700" dirty="0"/>
            </a:br>
            <a:br>
              <a:rPr lang="cs-CZ" sz="2700" dirty="0"/>
            </a:br>
            <a:r>
              <a:rPr lang="cs-CZ" sz="2700" dirty="0">
                <a:hlinkClick r:id="rId4"/>
              </a:rPr>
              <a:t>www.karp-kv.cz</a:t>
            </a:r>
            <a:endParaRPr lang="cs-CZ" sz="2000" dirty="0">
              <a:solidFill>
                <a:srgbClr val="42B186"/>
              </a:solidFill>
            </a:endParaRPr>
          </a:p>
        </p:txBody>
      </p:sp>
      <p:pic>
        <p:nvPicPr>
          <p:cNvPr id="35" name="Obrázek 34">
            <a:extLst>
              <a:ext uri="{FF2B5EF4-FFF2-40B4-BE49-F238E27FC236}">
                <a16:creationId xmlns:a16="http://schemas.microsoft.com/office/drawing/2014/main" id="{E170E2BC-102A-45E6-84ED-496EC7F085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712472" y="2902907"/>
            <a:ext cx="1136524" cy="583169"/>
          </a:xfrm>
          <a:prstGeom prst="rect">
            <a:avLst/>
          </a:prstGeom>
        </p:spPr>
      </p:pic>
      <p:pic>
        <p:nvPicPr>
          <p:cNvPr id="37" name="Obrázek 36">
            <a:extLst>
              <a:ext uri="{FF2B5EF4-FFF2-40B4-BE49-F238E27FC236}">
                <a16:creationId xmlns:a16="http://schemas.microsoft.com/office/drawing/2014/main" id="{AF41EA18-786B-421E-BCFF-0071E0327F3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886235" y="3386422"/>
            <a:ext cx="1144100" cy="583170"/>
          </a:xfrm>
          <a:prstGeom prst="rect">
            <a:avLst/>
          </a:prstGeom>
        </p:spPr>
      </p:pic>
      <p:pic>
        <p:nvPicPr>
          <p:cNvPr id="41" name="Obrázek 40">
            <a:extLst>
              <a:ext uri="{FF2B5EF4-FFF2-40B4-BE49-F238E27FC236}">
                <a16:creationId xmlns:a16="http://schemas.microsoft.com/office/drawing/2014/main" id="{D730F786-6B0D-4E8F-B566-11455B96DD7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519371" y="1975307"/>
            <a:ext cx="1091804" cy="576313"/>
          </a:xfrm>
          <a:prstGeom prst="rect">
            <a:avLst/>
          </a:prstGeom>
        </p:spPr>
      </p:pic>
      <p:pic>
        <p:nvPicPr>
          <p:cNvPr id="43" name="Obrázek 42">
            <a:extLst>
              <a:ext uri="{FF2B5EF4-FFF2-40B4-BE49-F238E27FC236}">
                <a16:creationId xmlns:a16="http://schemas.microsoft.com/office/drawing/2014/main" id="{8F820CA5-D86D-43DA-923C-45D46E86239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784" y="4218611"/>
            <a:ext cx="1073086" cy="52491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C4E9D506-7BF9-4120-A65E-71A51C0D1865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9870" y="5447843"/>
            <a:ext cx="4981575" cy="11131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792438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Motiv Office">
  <a:themeElements>
    <a:clrScheme name="Vlastní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42B186"/>
      </a:hlink>
      <a:folHlink>
        <a:srgbClr val="42B18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086FD238DE3E1409C69CC8ADD69FCF1" ma:contentTypeVersion="3" ma:contentTypeDescription="Vytvoří nový dokument" ma:contentTypeScope="" ma:versionID="120b95b898bfbd5fbdfc358ec1f98b16">
  <xsd:schema xmlns:xsd="http://www.w3.org/2001/XMLSchema" xmlns:xs="http://www.w3.org/2001/XMLSchema" xmlns:p="http://schemas.microsoft.com/office/2006/metadata/properties" xmlns:ns1="http://schemas.microsoft.com/sharepoint/v3" xmlns:ns2="c9e48692-194e-417d-af40-42e3d4ef737b" targetNamespace="http://schemas.microsoft.com/office/2006/metadata/properties" ma:root="true" ma:fieldsID="d52e62a289919ace663ba89c75de4527" ns1:_="" ns2:_="">
    <xsd:import namespace="http://schemas.microsoft.com/sharepoint/v3"/>
    <xsd:import namespace="c9e48692-194e-417d-af40-42e3d4ef737b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MigrationSourceURL" minOccurs="0"/>
                <xsd:element ref="ns1:RoutingEnabled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Datum zahájení plánování" ma:description="" ma:internalName="PublishingStartDate">
      <xsd:simpleType>
        <xsd:restriction base="dms:Unknown"/>
      </xsd:simpleType>
    </xsd:element>
    <xsd:element name="PublishingExpirationDate" ma:index="9" nillable="true" ma:displayName="Datum ukončení plánování" ma:description="" ma:internalName="PublishingExpirationDate">
      <xsd:simpleType>
        <xsd:restriction base="dms:Unknown"/>
      </xsd:simpleType>
    </xsd:element>
    <xsd:element name="RoutingEnabled" ma:index="11" ma:displayName="Aktivní" ma:internalName="RoutingEnabled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e48692-194e-417d-af40-42e3d4ef737b" elementFormDefault="qualified">
    <xsd:import namespace="http://schemas.microsoft.com/office/2006/documentManagement/types"/>
    <xsd:import namespace="http://schemas.microsoft.com/office/infopath/2007/PartnerControls"/>
    <xsd:element name="MigrationSourceURL" ma:index="10" nillable="true" ma:displayName="MigrationSourceURL" ma:internalName="MigrationSourceURL0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igrationSourceURL xmlns="c9e48692-194e-417d-af40-42e3d4ef737b" xsi:nil="true"/>
    <RoutingEnabled xmlns="http://schemas.microsoft.com/sharepoint/v3">false</RoutingEnabled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9053ADD-A3AF-49DB-9359-4AE41931746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c9e48692-194e-417d-af40-42e3d4ef737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4976DAA-0750-4B3A-85ED-E59587413633}">
  <ds:schemaRefs>
    <ds:schemaRef ds:uri="http://schemas.microsoft.com/office/2006/metadata/properties"/>
    <ds:schemaRef ds:uri="http://schemas.microsoft.com/office/infopath/2007/PartnerControls"/>
    <ds:schemaRef ds:uri="c9e48692-194e-417d-af40-42e3d4ef737b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18D98F9F-C4B9-48EB-B9DD-466413EBF95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1948</TotalTime>
  <Words>288</Words>
  <Application>Microsoft Office PowerPoint</Application>
  <PresentationFormat>Širokoúhlá obrazovka</PresentationFormat>
  <Paragraphs>118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Motiv Office</vt:lpstr>
      <vt:lpstr>Zpracování a vizualizace dat</vt:lpstr>
      <vt:lpstr>Průmyslové revoluce 1.0. - 4.0.</vt:lpstr>
      <vt:lpstr>Data v roce 2020</vt:lpstr>
      <vt:lpstr>Proč se zabývat daty?</vt:lpstr>
      <vt:lpstr>Data jako zdroj informací a znalostí</vt:lpstr>
      <vt:lpstr>Analýza dat</vt:lpstr>
      <vt:lpstr>Využití strojového učení</vt:lpstr>
      <vt:lpstr>Dashboardy</vt:lpstr>
      <vt:lpstr>Věra Marková Odborná pracovnice pro zavádění nových technologií Tel.: 604 447 553 E-mail: vera.markova@karp-kv.cz  www.karp-kv.cz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Lukáš</dc:creator>
  <cp:lastModifiedBy>Věra Čadková</cp:lastModifiedBy>
  <cp:revision>120</cp:revision>
  <dcterms:created xsi:type="dcterms:W3CDTF">2017-09-18T08:52:45Z</dcterms:created>
  <dcterms:modified xsi:type="dcterms:W3CDTF">2020-11-26T11:12:51Z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0x010100E086FD238DE3E1409C69CC8ADD69FCF1</vt:lpwstr>
  </property>
</Properties>
</file>